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27"/>
  </p:notesMasterIdLst>
  <p:sldIdLst>
    <p:sldId id="256" r:id="rId2"/>
    <p:sldId id="260" r:id="rId3"/>
    <p:sldId id="261" r:id="rId4"/>
    <p:sldId id="277" r:id="rId5"/>
    <p:sldId id="279" r:id="rId6"/>
    <p:sldId id="278" r:id="rId7"/>
    <p:sldId id="263" r:id="rId8"/>
    <p:sldId id="264" r:id="rId9"/>
    <p:sldId id="265" r:id="rId10"/>
    <p:sldId id="266" r:id="rId11"/>
    <p:sldId id="267" r:id="rId12"/>
    <p:sldId id="268" r:id="rId13"/>
    <p:sldId id="269" r:id="rId14"/>
    <p:sldId id="270" r:id="rId15"/>
    <p:sldId id="271" r:id="rId16"/>
    <p:sldId id="272" r:id="rId17"/>
    <p:sldId id="273" r:id="rId18"/>
    <p:sldId id="283" r:id="rId19"/>
    <p:sldId id="284" r:id="rId20"/>
    <p:sldId id="285" r:id="rId21"/>
    <p:sldId id="287" r:id="rId22"/>
    <p:sldId id="288" r:id="rId23"/>
    <p:sldId id="286" r:id="rId24"/>
    <p:sldId id="289" r:id="rId25"/>
    <p:sldId id="29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9" d="100"/>
          <a:sy n="159" d="100"/>
        </p:scale>
        <p:origin x="138" y="2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eb1d1b93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eb1d1b93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eb1d1b93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eb1d1b93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eb1d1b933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eb1d1b93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eb1d1b933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eb1d1b93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eb1d1b93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eb1d1b93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deb1d1b933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eb1d1b93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eb1d1b933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eb1d1b93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deb5498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deb549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deb5498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deb549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552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deb5498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deb549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65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eb1d1b9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eb1d1b9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deb5498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deb549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522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deb5498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deb549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405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deb5498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deb549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deb5498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deb549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328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deb5498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deb549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002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deb5498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deb549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167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eb1d1b93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eb1d1b93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deb1d1b93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deb1d1b93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deb1d1b93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deb1d1b93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960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deb1d1b93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deb1d1b93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823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deb1d1b93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eb1d1b93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eb1d1b93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eb1d1b93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eb1d1b93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deb1d1b93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2" descr="\\DROBO-FS\QuickDrops\JB\PPTX NG\Droplets\LightingOverlay.png"/>
          <p:cNvPicPr preferRelativeResize="0"/>
          <p:nvPr/>
        </p:nvPicPr>
        <p:blipFill rotWithShape="1">
          <a:blip r:embed="rId2">
            <a:alphaModFix amt="30000"/>
          </a:blip>
          <a:srcRect/>
          <a:stretch/>
        </p:blipFill>
        <p:spPr>
          <a:xfrm>
            <a:off x="0" y="-1"/>
            <a:ext cx="9144000" cy="5143500"/>
          </a:xfrm>
          <a:prstGeom prst="rect">
            <a:avLst/>
          </a:prstGeom>
          <a:noFill/>
          <a:ln>
            <a:noFill/>
          </a:ln>
        </p:spPr>
      </p:pic>
      <p:grpSp>
        <p:nvGrpSpPr>
          <p:cNvPr id="54" name="Google Shape;54;p2"/>
          <p:cNvGrpSpPr/>
          <p:nvPr/>
        </p:nvGrpSpPr>
        <p:grpSpPr>
          <a:xfrm>
            <a:off x="0" y="0"/>
            <a:ext cx="1728788" cy="5143500"/>
            <a:chOff x="0" y="0"/>
            <a:chExt cx="2305051" cy="6858000"/>
          </a:xfrm>
        </p:grpSpPr>
        <p:sp>
          <p:nvSpPr>
            <p:cNvPr id="55" name="Google Shape;55;p2"/>
            <p:cNvSpPr/>
            <p:nvPr/>
          </p:nvSpPr>
          <p:spPr>
            <a:xfrm>
              <a:off x="1209675" y="4763"/>
              <a:ext cx="23700" cy="21813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 name="Google Shape;57;p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 name="Google Shape;58;p2"/>
            <p:cNvSpPr/>
            <p:nvPr/>
          </p:nvSpPr>
          <p:spPr>
            <a:xfrm>
              <a:off x="414338" y="9525"/>
              <a:ext cx="28500" cy="44814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 name="Google Shape;59;p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 name="Google Shape;60;p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 name="Google Shape;63;p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 name="Google Shape;66;p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 name="Google Shape;67;p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 name="Google Shape;69;p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 name="Google Shape;71;p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 name="Google Shape;72;p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 name="Google Shape;74;p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 name="Google Shape;75;p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7" name="Google Shape;77;p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9" name="Google Shape;79;p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1" name="Google Shape;81;p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3" name="Google Shape;83;p2"/>
            <p:cNvSpPr/>
            <p:nvPr/>
          </p:nvSpPr>
          <p:spPr>
            <a:xfrm>
              <a:off x="642938" y="6610350"/>
              <a:ext cx="23700" cy="2430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4" name="Google Shape;84;p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5" name="Google Shape;85;p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 name="Google Shape;88;p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1" name="Google Shape;91;p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3" name="Google Shape;93;p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5" name="Google Shape;95;p2"/>
            <p:cNvSpPr/>
            <p:nvPr/>
          </p:nvSpPr>
          <p:spPr>
            <a:xfrm>
              <a:off x="1228725" y="4662488"/>
              <a:ext cx="23700" cy="21813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6" name="Google Shape;96;p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 name="Google Shape;98;p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0" name="Google Shape;100;p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1" name="Google Shape;101;p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4" name="Google Shape;104;p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5" name="Google Shape;105;p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7" name="Google Shape;107;p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09" name="Google Shape;109;p2"/>
          <p:cNvSpPr txBox="1">
            <a:spLocks noGrp="1"/>
          </p:cNvSpPr>
          <p:nvPr>
            <p:ph type="ctrTitle"/>
          </p:nvPr>
        </p:nvSpPr>
        <p:spPr>
          <a:xfrm>
            <a:off x="1407318" y="841772"/>
            <a:ext cx="6593700" cy="17907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2"/>
          <p:cNvSpPr txBox="1">
            <a:spLocks noGrp="1"/>
          </p:cNvSpPr>
          <p:nvPr>
            <p:ph type="subTitle" idx="1"/>
          </p:nvPr>
        </p:nvSpPr>
        <p:spPr>
          <a:xfrm>
            <a:off x="1407318" y="2701528"/>
            <a:ext cx="6593700" cy="1241700"/>
          </a:xfrm>
          <a:prstGeom prst="rect">
            <a:avLst/>
          </a:prstGeom>
          <a:noFill/>
          <a:ln>
            <a:noFill/>
          </a:ln>
        </p:spPr>
        <p:txBody>
          <a:bodyPr spcFirstLastPara="1" wrap="square" lIns="68575" tIns="34275" rIns="68575" bIns="34275" anchor="t" anchorCtr="0">
            <a:normAutofit/>
          </a:bodyPr>
          <a:lstStyle>
            <a:lvl1pPr lvl="0" algn="l">
              <a:lnSpc>
                <a:spcPct val="120000"/>
              </a:lnSpc>
              <a:spcBef>
                <a:spcPts val="800"/>
              </a:spcBef>
              <a:spcAft>
                <a:spcPts val="0"/>
              </a:spcAft>
              <a:buClr>
                <a:schemeClr val="lt2"/>
              </a:buClr>
              <a:buSzPts val="1900"/>
              <a:buNone/>
              <a:defRPr sz="1500" cap="none">
                <a:solidFill>
                  <a:schemeClr val="lt2"/>
                </a:solidFill>
              </a:defRPr>
            </a:lvl1pPr>
            <a:lvl2pPr lvl="1" algn="ctr">
              <a:lnSpc>
                <a:spcPct val="120000"/>
              </a:lnSpc>
              <a:spcBef>
                <a:spcPts val="400"/>
              </a:spcBef>
              <a:spcAft>
                <a:spcPts val="0"/>
              </a:spcAft>
              <a:buClr>
                <a:schemeClr val="lt1"/>
              </a:buClr>
              <a:buSzPts val="1900"/>
              <a:buNone/>
              <a:defRPr sz="1500"/>
            </a:lvl2pPr>
            <a:lvl3pPr lvl="2" algn="ctr">
              <a:lnSpc>
                <a:spcPct val="120000"/>
              </a:lnSpc>
              <a:spcBef>
                <a:spcPts val="400"/>
              </a:spcBef>
              <a:spcAft>
                <a:spcPts val="0"/>
              </a:spcAft>
              <a:buClr>
                <a:schemeClr val="lt1"/>
              </a:buClr>
              <a:buSzPts val="1700"/>
              <a:buNone/>
              <a:defRPr sz="1400"/>
            </a:lvl3pPr>
            <a:lvl4pPr lvl="3" algn="ctr">
              <a:lnSpc>
                <a:spcPct val="120000"/>
              </a:lnSpc>
              <a:spcBef>
                <a:spcPts val="400"/>
              </a:spcBef>
              <a:spcAft>
                <a:spcPts val="0"/>
              </a:spcAft>
              <a:buClr>
                <a:schemeClr val="lt1"/>
              </a:buClr>
              <a:buSzPts val="1500"/>
              <a:buNone/>
              <a:defRPr sz="1200"/>
            </a:lvl4pPr>
            <a:lvl5pPr lvl="4" algn="ctr">
              <a:lnSpc>
                <a:spcPct val="120000"/>
              </a:lnSpc>
              <a:spcBef>
                <a:spcPts val="400"/>
              </a:spcBef>
              <a:spcAft>
                <a:spcPts val="0"/>
              </a:spcAft>
              <a:buClr>
                <a:schemeClr val="lt1"/>
              </a:buClr>
              <a:buSzPts val="1500"/>
              <a:buNone/>
              <a:defRPr sz="1200"/>
            </a:lvl5pPr>
            <a:lvl6pPr lvl="5" algn="ctr">
              <a:lnSpc>
                <a:spcPct val="120000"/>
              </a:lnSpc>
              <a:spcBef>
                <a:spcPts val="400"/>
              </a:spcBef>
              <a:spcAft>
                <a:spcPts val="0"/>
              </a:spcAft>
              <a:buClr>
                <a:schemeClr val="lt1"/>
              </a:buClr>
              <a:buSzPts val="1500"/>
              <a:buNone/>
              <a:defRPr sz="1200"/>
            </a:lvl6pPr>
            <a:lvl7pPr lvl="6" algn="ctr">
              <a:lnSpc>
                <a:spcPct val="120000"/>
              </a:lnSpc>
              <a:spcBef>
                <a:spcPts val="400"/>
              </a:spcBef>
              <a:spcAft>
                <a:spcPts val="0"/>
              </a:spcAft>
              <a:buClr>
                <a:schemeClr val="lt1"/>
              </a:buClr>
              <a:buSzPts val="1500"/>
              <a:buNone/>
              <a:defRPr sz="1200"/>
            </a:lvl7pPr>
            <a:lvl8pPr lvl="7" algn="ctr">
              <a:lnSpc>
                <a:spcPct val="120000"/>
              </a:lnSpc>
              <a:spcBef>
                <a:spcPts val="400"/>
              </a:spcBef>
              <a:spcAft>
                <a:spcPts val="0"/>
              </a:spcAft>
              <a:buClr>
                <a:schemeClr val="lt1"/>
              </a:buClr>
              <a:buSzPts val="1500"/>
              <a:buNone/>
              <a:defRPr sz="1200"/>
            </a:lvl8pPr>
            <a:lvl9pPr lvl="8" algn="ctr">
              <a:lnSpc>
                <a:spcPct val="120000"/>
              </a:lnSpc>
              <a:spcBef>
                <a:spcPts val="400"/>
              </a:spcBef>
              <a:spcAft>
                <a:spcPts val="0"/>
              </a:spcAft>
              <a:buClr>
                <a:schemeClr val="lt1"/>
              </a:buClr>
              <a:buSzPts val="1500"/>
              <a:buNone/>
              <a:defRPr sz="1200"/>
            </a:lvl9pPr>
          </a:lstStyle>
          <a:p>
            <a:endParaRPr/>
          </a:p>
        </p:txBody>
      </p:sp>
      <p:sp>
        <p:nvSpPr>
          <p:cNvPr id="111" name="Google Shape;111;p2"/>
          <p:cNvSpPr txBox="1">
            <a:spLocks noGrp="1"/>
          </p:cNvSpPr>
          <p:nvPr>
            <p:ph type="dt" idx="10"/>
          </p:nvPr>
        </p:nvSpPr>
        <p:spPr>
          <a:xfrm>
            <a:off x="5308133" y="4057651"/>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
          <p:cNvSpPr txBox="1">
            <a:spLocks noGrp="1"/>
          </p:cNvSpPr>
          <p:nvPr>
            <p:ph type="ftr" idx="11"/>
          </p:nvPr>
        </p:nvSpPr>
        <p:spPr>
          <a:xfrm>
            <a:off x="1407318" y="4057651"/>
            <a:ext cx="38436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
          <p:cNvSpPr txBox="1">
            <a:spLocks noGrp="1"/>
          </p:cNvSpPr>
          <p:nvPr>
            <p:ph type="sldNum" idx="12"/>
          </p:nvPr>
        </p:nvSpPr>
        <p:spPr>
          <a:xfrm>
            <a:off x="7422683" y="4057649"/>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856057" y="3228498"/>
            <a:ext cx="7434300" cy="6144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Twentieth Centur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7" name="Google Shape;167;p11"/>
          <p:cNvSpPr>
            <a:spLocks noGrp="1"/>
          </p:cNvSpPr>
          <p:nvPr>
            <p:ph type="pic" idx="2"/>
          </p:nvPr>
        </p:nvSpPr>
        <p:spPr>
          <a:xfrm>
            <a:off x="856058" y="454819"/>
            <a:ext cx="7434300" cy="2474700"/>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noAutofit/>
          </a:bodyPr>
          <a:lstStyle>
            <a:lvl1pPr marR="0" lvl="0" algn="l" rtl="0">
              <a:lnSpc>
                <a:spcPct val="120000"/>
              </a:lnSpc>
              <a:spcBef>
                <a:spcPts val="800"/>
              </a:spcBef>
              <a:spcAft>
                <a:spcPts val="0"/>
              </a:spcAft>
              <a:buClr>
                <a:schemeClr val="lt1"/>
              </a:buClr>
              <a:buSzPts val="3000"/>
              <a:buFont typeface="Arial"/>
              <a:buNone/>
              <a:defRPr sz="24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8" name="Google Shape;168;p11"/>
          <p:cNvSpPr txBox="1">
            <a:spLocks noGrp="1"/>
          </p:cNvSpPr>
          <p:nvPr>
            <p:ph type="body" idx="1"/>
          </p:nvPr>
        </p:nvSpPr>
        <p:spPr>
          <a:xfrm>
            <a:off x="856023" y="3843015"/>
            <a:ext cx="7433100" cy="5118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500"/>
              <a:buNone/>
              <a:defRPr sz="1200"/>
            </a:lvl1pPr>
            <a:lvl2pPr marL="914400" lvl="1" indent="-228600" algn="l">
              <a:lnSpc>
                <a:spcPct val="120000"/>
              </a:lnSpc>
              <a:spcBef>
                <a:spcPts val="400"/>
              </a:spcBef>
              <a:spcAft>
                <a:spcPts val="0"/>
              </a:spcAft>
              <a:buClr>
                <a:schemeClr val="lt1"/>
              </a:buClr>
              <a:buSzPts val="1300"/>
              <a:buNone/>
              <a:defRPr sz="1100"/>
            </a:lvl2pPr>
            <a:lvl3pPr marL="1371600" lvl="2" indent="-228600" algn="l">
              <a:lnSpc>
                <a:spcPct val="120000"/>
              </a:lnSpc>
              <a:spcBef>
                <a:spcPts val="400"/>
              </a:spcBef>
              <a:spcAft>
                <a:spcPts val="0"/>
              </a:spcAft>
              <a:buClr>
                <a:schemeClr val="lt1"/>
              </a:buClr>
              <a:buSzPts val="1100"/>
              <a:buNone/>
              <a:defRPr sz="900"/>
            </a:lvl3pPr>
            <a:lvl4pPr marL="1828800" lvl="3" indent="-228600" algn="l">
              <a:lnSpc>
                <a:spcPct val="120000"/>
              </a:lnSpc>
              <a:spcBef>
                <a:spcPts val="400"/>
              </a:spcBef>
              <a:spcAft>
                <a:spcPts val="0"/>
              </a:spcAft>
              <a:buClr>
                <a:schemeClr val="lt1"/>
              </a:buClr>
              <a:buSzPts val="900"/>
              <a:buNone/>
              <a:defRPr sz="800"/>
            </a:lvl4pPr>
            <a:lvl5pPr marL="2286000" lvl="4" indent="-228600" algn="l">
              <a:lnSpc>
                <a:spcPct val="120000"/>
              </a:lnSpc>
              <a:spcBef>
                <a:spcPts val="400"/>
              </a:spcBef>
              <a:spcAft>
                <a:spcPts val="0"/>
              </a:spcAft>
              <a:buClr>
                <a:schemeClr val="lt1"/>
              </a:buClr>
              <a:buSzPts val="900"/>
              <a:buNone/>
              <a:defRPr sz="800"/>
            </a:lvl5pPr>
            <a:lvl6pPr marL="2743200" lvl="5" indent="-228600" algn="l">
              <a:lnSpc>
                <a:spcPct val="120000"/>
              </a:lnSpc>
              <a:spcBef>
                <a:spcPts val="400"/>
              </a:spcBef>
              <a:spcAft>
                <a:spcPts val="0"/>
              </a:spcAft>
              <a:buClr>
                <a:schemeClr val="lt1"/>
              </a:buClr>
              <a:buSzPts val="900"/>
              <a:buNone/>
              <a:defRPr sz="800"/>
            </a:lvl6pPr>
            <a:lvl7pPr marL="3200400" lvl="6" indent="-228600" algn="l">
              <a:lnSpc>
                <a:spcPct val="120000"/>
              </a:lnSpc>
              <a:spcBef>
                <a:spcPts val="400"/>
              </a:spcBef>
              <a:spcAft>
                <a:spcPts val="0"/>
              </a:spcAft>
              <a:buClr>
                <a:schemeClr val="lt1"/>
              </a:buClr>
              <a:buSzPts val="900"/>
              <a:buNone/>
              <a:defRPr sz="800"/>
            </a:lvl7pPr>
            <a:lvl8pPr marL="3657600" lvl="7" indent="-228600" algn="l">
              <a:lnSpc>
                <a:spcPct val="120000"/>
              </a:lnSpc>
              <a:spcBef>
                <a:spcPts val="400"/>
              </a:spcBef>
              <a:spcAft>
                <a:spcPts val="0"/>
              </a:spcAft>
              <a:buClr>
                <a:schemeClr val="lt1"/>
              </a:buClr>
              <a:buSzPts val="900"/>
              <a:buNone/>
              <a:defRPr sz="800"/>
            </a:lvl8pPr>
            <a:lvl9pPr marL="4114800" lvl="8" indent="-228600" algn="l">
              <a:lnSpc>
                <a:spcPct val="120000"/>
              </a:lnSpc>
              <a:spcBef>
                <a:spcPts val="400"/>
              </a:spcBef>
              <a:spcAft>
                <a:spcPts val="0"/>
              </a:spcAft>
              <a:buClr>
                <a:schemeClr val="lt1"/>
              </a:buClr>
              <a:buSzPts val="900"/>
              <a:buNone/>
              <a:defRPr sz="800"/>
            </a:lvl9pPr>
          </a:lstStyle>
          <a:p>
            <a:endParaRPr/>
          </a:p>
        </p:txBody>
      </p:sp>
      <p:sp>
        <p:nvSpPr>
          <p:cNvPr id="169" name="Google Shape;169;p11"/>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0" name="Google Shape;170;p11"/>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1" name="Google Shape;171;p11"/>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12"/>
          <p:cNvSpPr txBox="1">
            <a:spLocks noGrp="1"/>
          </p:cNvSpPr>
          <p:nvPr>
            <p:ph type="title"/>
          </p:nvPr>
        </p:nvSpPr>
        <p:spPr>
          <a:xfrm>
            <a:off x="856092" y="457200"/>
            <a:ext cx="7429500" cy="25719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4" name="Google Shape;174;p12"/>
          <p:cNvSpPr txBox="1">
            <a:spLocks noGrp="1"/>
          </p:cNvSpPr>
          <p:nvPr>
            <p:ph type="body" idx="1"/>
          </p:nvPr>
        </p:nvSpPr>
        <p:spPr>
          <a:xfrm>
            <a:off x="856057" y="3314699"/>
            <a:ext cx="7428300" cy="1028700"/>
          </a:xfrm>
          <a:prstGeom prst="rect">
            <a:avLst/>
          </a:prstGeom>
          <a:noFill/>
          <a:ln>
            <a:noFill/>
          </a:ln>
        </p:spPr>
        <p:txBody>
          <a:bodyPr spcFirstLastPara="1" wrap="square" lIns="68575" tIns="34275" rIns="68575" bIns="34275" anchor="ctr" anchorCtr="0">
            <a:normAutofit/>
          </a:bodyPr>
          <a:lstStyle>
            <a:lvl1pPr marL="457200" lvl="0" indent="-228600" algn="l">
              <a:lnSpc>
                <a:spcPct val="120000"/>
              </a:lnSpc>
              <a:spcBef>
                <a:spcPts val="800"/>
              </a:spcBef>
              <a:spcAft>
                <a:spcPts val="0"/>
              </a:spcAft>
              <a:buClr>
                <a:schemeClr val="lt1"/>
              </a:buClr>
              <a:buSzPts val="1700"/>
              <a:buNone/>
              <a:defRPr sz="1400"/>
            </a:lvl1pPr>
            <a:lvl2pPr marL="914400" lvl="1" indent="-228600" algn="l">
              <a:lnSpc>
                <a:spcPct val="120000"/>
              </a:lnSpc>
              <a:spcBef>
                <a:spcPts val="400"/>
              </a:spcBef>
              <a:spcAft>
                <a:spcPts val="0"/>
              </a:spcAft>
              <a:buClr>
                <a:schemeClr val="lt1"/>
              </a:buClr>
              <a:buSzPts val="1300"/>
              <a:buNone/>
              <a:defRPr sz="1100"/>
            </a:lvl2pPr>
            <a:lvl3pPr marL="1371600" lvl="2" indent="-228600" algn="l">
              <a:lnSpc>
                <a:spcPct val="120000"/>
              </a:lnSpc>
              <a:spcBef>
                <a:spcPts val="400"/>
              </a:spcBef>
              <a:spcAft>
                <a:spcPts val="0"/>
              </a:spcAft>
              <a:buClr>
                <a:schemeClr val="lt1"/>
              </a:buClr>
              <a:buSzPts val="1100"/>
              <a:buNone/>
              <a:defRPr sz="900"/>
            </a:lvl3pPr>
            <a:lvl4pPr marL="1828800" lvl="3" indent="-228600" algn="l">
              <a:lnSpc>
                <a:spcPct val="120000"/>
              </a:lnSpc>
              <a:spcBef>
                <a:spcPts val="400"/>
              </a:spcBef>
              <a:spcAft>
                <a:spcPts val="0"/>
              </a:spcAft>
              <a:buClr>
                <a:schemeClr val="lt1"/>
              </a:buClr>
              <a:buSzPts val="900"/>
              <a:buNone/>
              <a:defRPr sz="800"/>
            </a:lvl4pPr>
            <a:lvl5pPr marL="2286000" lvl="4" indent="-228600" algn="l">
              <a:lnSpc>
                <a:spcPct val="120000"/>
              </a:lnSpc>
              <a:spcBef>
                <a:spcPts val="400"/>
              </a:spcBef>
              <a:spcAft>
                <a:spcPts val="0"/>
              </a:spcAft>
              <a:buClr>
                <a:schemeClr val="lt1"/>
              </a:buClr>
              <a:buSzPts val="900"/>
              <a:buNone/>
              <a:defRPr sz="800"/>
            </a:lvl5pPr>
            <a:lvl6pPr marL="2743200" lvl="5" indent="-228600" algn="l">
              <a:lnSpc>
                <a:spcPct val="120000"/>
              </a:lnSpc>
              <a:spcBef>
                <a:spcPts val="400"/>
              </a:spcBef>
              <a:spcAft>
                <a:spcPts val="0"/>
              </a:spcAft>
              <a:buClr>
                <a:schemeClr val="lt1"/>
              </a:buClr>
              <a:buSzPts val="900"/>
              <a:buNone/>
              <a:defRPr sz="800"/>
            </a:lvl6pPr>
            <a:lvl7pPr marL="3200400" lvl="6" indent="-228600" algn="l">
              <a:lnSpc>
                <a:spcPct val="120000"/>
              </a:lnSpc>
              <a:spcBef>
                <a:spcPts val="400"/>
              </a:spcBef>
              <a:spcAft>
                <a:spcPts val="0"/>
              </a:spcAft>
              <a:buClr>
                <a:schemeClr val="lt1"/>
              </a:buClr>
              <a:buSzPts val="900"/>
              <a:buNone/>
              <a:defRPr sz="800"/>
            </a:lvl7pPr>
            <a:lvl8pPr marL="3657600" lvl="7" indent="-228600" algn="l">
              <a:lnSpc>
                <a:spcPct val="120000"/>
              </a:lnSpc>
              <a:spcBef>
                <a:spcPts val="400"/>
              </a:spcBef>
              <a:spcAft>
                <a:spcPts val="0"/>
              </a:spcAft>
              <a:buClr>
                <a:schemeClr val="lt1"/>
              </a:buClr>
              <a:buSzPts val="900"/>
              <a:buNone/>
              <a:defRPr sz="800"/>
            </a:lvl8pPr>
            <a:lvl9pPr marL="4114800" lvl="8" indent="-228600" algn="l">
              <a:lnSpc>
                <a:spcPct val="120000"/>
              </a:lnSpc>
              <a:spcBef>
                <a:spcPts val="400"/>
              </a:spcBef>
              <a:spcAft>
                <a:spcPts val="0"/>
              </a:spcAft>
              <a:buClr>
                <a:schemeClr val="lt1"/>
              </a:buClr>
              <a:buSzPts val="900"/>
              <a:buNone/>
              <a:defRPr sz="800"/>
            </a:lvl9pPr>
          </a:lstStyle>
          <a:p>
            <a:endParaRPr/>
          </a:p>
        </p:txBody>
      </p:sp>
      <p:sp>
        <p:nvSpPr>
          <p:cNvPr id="175" name="Google Shape;175;p12"/>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6" name="Google Shape;176;p12"/>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7" name="Google Shape;177;p12"/>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13"/>
          <p:cNvSpPr txBox="1">
            <a:spLocks noGrp="1"/>
          </p:cNvSpPr>
          <p:nvPr>
            <p:ph type="title"/>
          </p:nvPr>
        </p:nvSpPr>
        <p:spPr>
          <a:xfrm>
            <a:off x="1084659" y="457199"/>
            <a:ext cx="6977100" cy="2061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0" name="Google Shape;180;p13"/>
          <p:cNvSpPr txBox="1">
            <a:spLocks noGrp="1"/>
          </p:cNvSpPr>
          <p:nvPr>
            <p:ph type="body" idx="1"/>
          </p:nvPr>
        </p:nvSpPr>
        <p:spPr>
          <a:xfrm>
            <a:off x="1290483" y="2524168"/>
            <a:ext cx="6564300" cy="4116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300"/>
              <a:buNone/>
              <a:defRPr sz="1100"/>
            </a:lvl1pPr>
            <a:lvl2pPr marL="914400" lvl="1" indent="-228600" algn="l">
              <a:lnSpc>
                <a:spcPct val="120000"/>
              </a:lnSpc>
              <a:spcBef>
                <a:spcPts val="400"/>
              </a:spcBef>
              <a:spcAft>
                <a:spcPts val="0"/>
              </a:spcAft>
              <a:buClr>
                <a:schemeClr val="lt1"/>
              </a:buClr>
              <a:buSzPts val="1300"/>
              <a:buNone/>
              <a:defRPr sz="1100"/>
            </a:lvl2pPr>
            <a:lvl3pPr marL="1371600" lvl="2" indent="-228600" algn="l">
              <a:lnSpc>
                <a:spcPct val="120000"/>
              </a:lnSpc>
              <a:spcBef>
                <a:spcPts val="400"/>
              </a:spcBef>
              <a:spcAft>
                <a:spcPts val="0"/>
              </a:spcAft>
              <a:buClr>
                <a:schemeClr val="lt1"/>
              </a:buClr>
              <a:buSzPts val="1100"/>
              <a:buNone/>
              <a:defRPr sz="900"/>
            </a:lvl3pPr>
            <a:lvl4pPr marL="1828800" lvl="3" indent="-228600" algn="l">
              <a:lnSpc>
                <a:spcPct val="120000"/>
              </a:lnSpc>
              <a:spcBef>
                <a:spcPts val="400"/>
              </a:spcBef>
              <a:spcAft>
                <a:spcPts val="0"/>
              </a:spcAft>
              <a:buClr>
                <a:schemeClr val="lt1"/>
              </a:buClr>
              <a:buSzPts val="900"/>
              <a:buNone/>
              <a:defRPr sz="800"/>
            </a:lvl4pPr>
            <a:lvl5pPr marL="2286000" lvl="4" indent="-228600" algn="l">
              <a:lnSpc>
                <a:spcPct val="120000"/>
              </a:lnSpc>
              <a:spcBef>
                <a:spcPts val="400"/>
              </a:spcBef>
              <a:spcAft>
                <a:spcPts val="0"/>
              </a:spcAft>
              <a:buClr>
                <a:schemeClr val="lt1"/>
              </a:buClr>
              <a:buSzPts val="900"/>
              <a:buNone/>
              <a:defRPr sz="800"/>
            </a:lvl5pPr>
            <a:lvl6pPr marL="2743200" lvl="5" indent="-228600" algn="l">
              <a:lnSpc>
                <a:spcPct val="120000"/>
              </a:lnSpc>
              <a:spcBef>
                <a:spcPts val="400"/>
              </a:spcBef>
              <a:spcAft>
                <a:spcPts val="0"/>
              </a:spcAft>
              <a:buClr>
                <a:schemeClr val="lt1"/>
              </a:buClr>
              <a:buSzPts val="900"/>
              <a:buNone/>
              <a:defRPr sz="800"/>
            </a:lvl6pPr>
            <a:lvl7pPr marL="3200400" lvl="6" indent="-228600" algn="l">
              <a:lnSpc>
                <a:spcPct val="120000"/>
              </a:lnSpc>
              <a:spcBef>
                <a:spcPts val="400"/>
              </a:spcBef>
              <a:spcAft>
                <a:spcPts val="0"/>
              </a:spcAft>
              <a:buClr>
                <a:schemeClr val="lt1"/>
              </a:buClr>
              <a:buSzPts val="900"/>
              <a:buNone/>
              <a:defRPr sz="800"/>
            </a:lvl7pPr>
            <a:lvl8pPr marL="3657600" lvl="7" indent="-228600" algn="l">
              <a:lnSpc>
                <a:spcPct val="120000"/>
              </a:lnSpc>
              <a:spcBef>
                <a:spcPts val="400"/>
              </a:spcBef>
              <a:spcAft>
                <a:spcPts val="0"/>
              </a:spcAft>
              <a:buClr>
                <a:schemeClr val="lt1"/>
              </a:buClr>
              <a:buSzPts val="900"/>
              <a:buNone/>
              <a:defRPr sz="800"/>
            </a:lvl8pPr>
            <a:lvl9pPr marL="4114800" lvl="8" indent="-228600" algn="l">
              <a:lnSpc>
                <a:spcPct val="120000"/>
              </a:lnSpc>
              <a:spcBef>
                <a:spcPts val="400"/>
              </a:spcBef>
              <a:spcAft>
                <a:spcPts val="0"/>
              </a:spcAft>
              <a:buClr>
                <a:schemeClr val="lt1"/>
              </a:buClr>
              <a:buSzPts val="900"/>
              <a:buNone/>
              <a:defRPr sz="800"/>
            </a:lvl9pPr>
          </a:lstStyle>
          <a:p>
            <a:endParaRPr/>
          </a:p>
        </p:txBody>
      </p:sp>
      <p:sp>
        <p:nvSpPr>
          <p:cNvPr id="181" name="Google Shape;181;p13"/>
          <p:cNvSpPr txBox="1">
            <a:spLocks noGrp="1"/>
          </p:cNvSpPr>
          <p:nvPr>
            <p:ph type="body" idx="2"/>
          </p:nvPr>
        </p:nvSpPr>
        <p:spPr>
          <a:xfrm>
            <a:off x="856058" y="3232439"/>
            <a:ext cx="7429500" cy="1117200"/>
          </a:xfrm>
          <a:prstGeom prst="rect">
            <a:avLst/>
          </a:prstGeom>
          <a:noFill/>
          <a:ln>
            <a:noFill/>
          </a:ln>
        </p:spPr>
        <p:txBody>
          <a:bodyPr spcFirstLastPara="1" wrap="square" lIns="68575" tIns="34275" rIns="68575" bIns="34275" anchor="ctr" anchorCtr="0">
            <a:normAutofit/>
          </a:bodyPr>
          <a:lstStyle>
            <a:lvl1pPr marL="457200" lvl="0" indent="-228600" algn="l">
              <a:lnSpc>
                <a:spcPct val="120000"/>
              </a:lnSpc>
              <a:spcBef>
                <a:spcPts val="800"/>
              </a:spcBef>
              <a:spcAft>
                <a:spcPts val="0"/>
              </a:spcAft>
              <a:buClr>
                <a:schemeClr val="lt1"/>
              </a:buClr>
              <a:buSzPts val="1700"/>
              <a:buNone/>
              <a:defRPr sz="1400"/>
            </a:lvl1pPr>
            <a:lvl2pPr marL="914400" lvl="1" indent="-228600" algn="l">
              <a:lnSpc>
                <a:spcPct val="120000"/>
              </a:lnSpc>
              <a:spcBef>
                <a:spcPts val="400"/>
              </a:spcBef>
              <a:spcAft>
                <a:spcPts val="0"/>
              </a:spcAft>
              <a:buClr>
                <a:schemeClr val="lt1"/>
              </a:buClr>
              <a:buSzPts val="1300"/>
              <a:buNone/>
              <a:defRPr sz="1100"/>
            </a:lvl2pPr>
            <a:lvl3pPr marL="1371600" lvl="2" indent="-228600" algn="l">
              <a:lnSpc>
                <a:spcPct val="120000"/>
              </a:lnSpc>
              <a:spcBef>
                <a:spcPts val="400"/>
              </a:spcBef>
              <a:spcAft>
                <a:spcPts val="0"/>
              </a:spcAft>
              <a:buClr>
                <a:schemeClr val="lt1"/>
              </a:buClr>
              <a:buSzPts val="1100"/>
              <a:buNone/>
              <a:defRPr sz="900"/>
            </a:lvl3pPr>
            <a:lvl4pPr marL="1828800" lvl="3" indent="-228600" algn="l">
              <a:lnSpc>
                <a:spcPct val="120000"/>
              </a:lnSpc>
              <a:spcBef>
                <a:spcPts val="400"/>
              </a:spcBef>
              <a:spcAft>
                <a:spcPts val="0"/>
              </a:spcAft>
              <a:buClr>
                <a:schemeClr val="lt1"/>
              </a:buClr>
              <a:buSzPts val="900"/>
              <a:buNone/>
              <a:defRPr sz="800"/>
            </a:lvl4pPr>
            <a:lvl5pPr marL="2286000" lvl="4" indent="-228600" algn="l">
              <a:lnSpc>
                <a:spcPct val="120000"/>
              </a:lnSpc>
              <a:spcBef>
                <a:spcPts val="400"/>
              </a:spcBef>
              <a:spcAft>
                <a:spcPts val="0"/>
              </a:spcAft>
              <a:buClr>
                <a:schemeClr val="lt1"/>
              </a:buClr>
              <a:buSzPts val="900"/>
              <a:buNone/>
              <a:defRPr sz="800"/>
            </a:lvl5pPr>
            <a:lvl6pPr marL="2743200" lvl="5" indent="-228600" algn="l">
              <a:lnSpc>
                <a:spcPct val="120000"/>
              </a:lnSpc>
              <a:spcBef>
                <a:spcPts val="400"/>
              </a:spcBef>
              <a:spcAft>
                <a:spcPts val="0"/>
              </a:spcAft>
              <a:buClr>
                <a:schemeClr val="lt1"/>
              </a:buClr>
              <a:buSzPts val="900"/>
              <a:buNone/>
              <a:defRPr sz="800"/>
            </a:lvl6pPr>
            <a:lvl7pPr marL="3200400" lvl="6" indent="-228600" algn="l">
              <a:lnSpc>
                <a:spcPct val="120000"/>
              </a:lnSpc>
              <a:spcBef>
                <a:spcPts val="400"/>
              </a:spcBef>
              <a:spcAft>
                <a:spcPts val="0"/>
              </a:spcAft>
              <a:buClr>
                <a:schemeClr val="lt1"/>
              </a:buClr>
              <a:buSzPts val="900"/>
              <a:buNone/>
              <a:defRPr sz="800"/>
            </a:lvl7pPr>
            <a:lvl8pPr marL="3657600" lvl="7" indent="-228600" algn="l">
              <a:lnSpc>
                <a:spcPct val="120000"/>
              </a:lnSpc>
              <a:spcBef>
                <a:spcPts val="400"/>
              </a:spcBef>
              <a:spcAft>
                <a:spcPts val="0"/>
              </a:spcAft>
              <a:buClr>
                <a:schemeClr val="lt1"/>
              </a:buClr>
              <a:buSzPts val="900"/>
              <a:buNone/>
              <a:defRPr sz="800"/>
            </a:lvl8pPr>
            <a:lvl9pPr marL="4114800" lvl="8" indent="-228600" algn="l">
              <a:lnSpc>
                <a:spcPct val="120000"/>
              </a:lnSpc>
              <a:spcBef>
                <a:spcPts val="400"/>
              </a:spcBef>
              <a:spcAft>
                <a:spcPts val="0"/>
              </a:spcAft>
              <a:buClr>
                <a:schemeClr val="lt1"/>
              </a:buClr>
              <a:buSzPts val="900"/>
              <a:buNone/>
              <a:defRPr sz="800"/>
            </a:lvl9pPr>
          </a:lstStyle>
          <a:p>
            <a:endParaRPr/>
          </a:p>
        </p:txBody>
      </p:sp>
      <p:sp>
        <p:nvSpPr>
          <p:cNvPr id="182" name="Google Shape;182;p13"/>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3" name="Google Shape;183;p13"/>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4" name="Google Shape;184;p13"/>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85" name="Google Shape;185;p13"/>
          <p:cNvSpPr txBox="1"/>
          <p:nvPr/>
        </p:nvSpPr>
        <p:spPr>
          <a:xfrm>
            <a:off x="677634" y="549295"/>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Twentieth Century"/>
              <a:buNone/>
            </a:pPr>
            <a:r>
              <a:rPr lang="en" sz="6000" b="0" i="0" u="none" strike="noStrike" cap="none">
                <a:solidFill>
                  <a:schemeClr val="lt1"/>
                </a:solidFill>
                <a:latin typeface="Twentieth Century"/>
                <a:ea typeface="Twentieth Century"/>
                <a:cs typeface="Twentieth Century"/>
                <a:sym typeface="Twentieth Century"/>
              </a:rPr>
              <a:t>“</a:t>
            </a:r>
            <a:endParaRPr sz="1100"/>
          </a:p>
        </p:txBody>
      </p:sp>
      <p:sp>
        <p:nvSpPr>
          <p:cNvPr id="186" name="Google Shape;186;p13"/>
          <p:cNvSpPr txBox="1"/>
          <p:nvPr/>
        </p:nvSpPr>
        <p:spPr>
          <a:xfrm>
            <a:off x="7903028" y="2073729"/>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Twentieth Century"/>
              <a:buNone/>
            </a:pPr>
            <a:r>
              <a:rPr lang="en" sz="6000" b="0" i="0" u="none" strike="noStrike" cap="none">
                <a:solidFill>
                  <a:schemeClr val="lt1"/>
                </a:solidFill>
                <a:latin typeface="Twentieth Century"/>
                <a:ea typeface="Twentieth Century"/>
                <a:cs typeface="Twentieth Century"/>
                <a:sym typeface="Twentieth Century"/>
              </a:rPr>
              <a:t>”</a:t>
            </a:r>
            <a:endParaRPr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856057" y="1600531"/>
            <a:ext cx="7429500" cy="1884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9" name="Google Shape;189;p14"/>
          <p:cNvSpPr txBox="1">
            <a:spLocks noGrp="1"/>
          </p:cNvSpPr>
          <p:nvPr>
            <p:ph type="body" idx="1"/>
          </p:nvPr>
        </p:nvSpPr>
        <p:spPr>
          <a:xfrm>
            <a:off x="856023" y="3493241"/>
            <a:ext cx="7428300" cy="8556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700"/>
              <a:buNone/>
              <a:defRPr sz="1400"/>
            </a:lvl1pPr>
            <a:lvl2pPr marL="914400" lvl="1" indent="-228600" algn="l">
              <a:lnSpc>
                <a:spcPct val="120000"/>
              </a:lnSpc>
              <a:spcBef>
                <a:spcPts val="400"/>
              </a:spcBef>
              <a:spcAft>
                <a:spcPts val="0"/>
              </a:spcAft>
              <a:buClr>
                <a:schemeClr val="lt1"/>
              </a:buClr>
              <a:buSzPts val="1300"/>
              <a:buNone/>
              <a:defRPr sz="1100"/>
            </a:lvl2pPr>
            <a:lvl3pPr marL="1371600" lvl="2" indent="-228600" algn="l">
              <a:lnSpc>
                <a:spcPct val="120000"/>
              </a:lnSpc>
              <a:spcBef>
                <a:spcPts val="400"/>
              </a:spcBef>
              <a:spcAft>
                <a:spcPts val="0"/>
              </a:spcAft>
              <a:buClr>
                <a:schemeClr val="lt1"/>
              </a:buClr>
              <a:buSzPts val="1100"/>
              <a:buNone/>
              <a:defRPr sz="900"/>
            </a:lvl3pPr>
            <a:lvl4pPr marL="1828800" lvl="3" indent="-228600" algn="l">
              <a:lnSpc>
                <a:spcPct val="120000"/>
              </a:lnSpc>
              <a:spcBef>
                <a:spcPts val="400"/>
              </a:spcBef>
              <a:spcAft>
                <a:spcPts val="0"/>
              </a:spcAft>
              <a:buClr>
                <a:schemeClr val="lt1"/>
              </a:buClr>
              <a:buSzPts val="900"/>
              <a:buNone/>
              <a:defRPr sz="800"/>
            </a:lvl4pPr>
            <a:lvl5pPr marL="2286000" lvl="4" indent="-228600" algn="l">
              <a:lnSpc>
                <a:spcPct val="120000"/>
              </a:lnSpc>
              <a:spcBef>
                <a:spcPts val="400"/>
              </a:spcBef>
              <a:spcAft>
                <a:spcPts val="0"/>
              </a:spcAft>
              <a:buClr>
                <a:schemeClr val="lt1"/>
              </a:buClr>
              <a:buSzPts val="900"/>
              <a:buNone/>
              <a:defRPr sz="800"/>
            </a:lvl5pPr>
            <a:lvl6pPr marL="2743200" lvl="5" indent="-228600" algn="l">
              <a:lnSpc>
                <a:spcPct val="120000"/>
              </a:lnSpc>
              <a:spcBef>
                <a:spcPts val="400"/>
              </a:spcBef>
              <a:spcAft>
                <a:spcPts val="0"/>
              </a:spcAft>
              <a:buClr>
                <a:schemeClr val="lt1"/>
              </a:buClr>
              <a:buSzPts val="900"/>
              <a:buNone/>
              <a:defRPr sz="800"/>
            </a:lvl6pPr>
            <a:lvl7pPr marL="3200400" lvl="6" indent="-228600" algn="l">
              <a:lnSpc>
                <a:spcPct val="120000"/>
              </a:lnSpc>
              <a:spcBef>
                <a:spcPts val="400"/>
              </a:spcBef>
              <a:spcAft>
                <a:spcPts val="0"/>
              </a:spcAft>
              <a:buClr>
                <a:schemeClr val="lt1"/>
              </a:buClr>
              <a:buSzPts val="900"/>
              <a:buNone/>
              <a:defRPr sz="800"/>
            </a:lvl7pPr>
            <a:lvl8pPr marL="3657600" lvl="7" indent="-228600" algn="l">
              <a:lnSpc>
                <a:spcPct val="120000"/>
              </a:lnSpc>
              <a:spcBef>
                <a:spcPts val="400"/>
              </a:spcBef>
              <a:spcAft>
                <a:spcPts val="0"/>
              </a:spcAft>
              <a:buClr>
                <a:schemeClr val="lt1"/>
              </a:buClr>
              <a:buSzPts val="900"/>
              <a:buNone/>
              <a:defRPr sz="800"/>
            </a:lvl8pPr>
            <a:lvl9pPr marL="4114800" lvl="8" indent="-228600" algn="l">
              <a:lnSpc>
                <a:spcPct val="120000"/>
              </a:lnSpc>
              <a:spcBef>
                <a:spcPts val="400"/>
              </a:spcBef>
              <a:spcAft>
                <a:spcPts val="0"/>
              </a:spcAft>
              <a:buClr>
                <a:schemeClr val="lt1"/>
              </a:buClr>
              <a:buSzPts val="900"/>
              <a:buNone/>
              <a:defRPr sz="800"/>
            </a:lvl9pPr>
          </a:lstStyle>
          <a:p>
            <a:endParaRPr/>
          </a:p>
        </p:txBody>
      </p:sp>
      <p:sp>
        <p:nvSpPr>
          <p:cNvPr id="190" name="Google Shape;190;p14"/>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1" name="Google Shape;191;p14"/>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2" name="Google Shape;192;p14"/>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856060" y="457200"/>
            <a:ext cx="7429500" cy="1428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5" name="Google Shape;195;p15"/>
          <p:cNvSpPr txBox="1">
            <a:spLocks noGrp="1"/>
          </p:cNvSpPr>
          <p:nvPr>
            <p:ph type="body" idx="1"/>
          </p:nvPr>
        </p:nvSpPr>
        <p:spPr>
          <a:xfrm>
            <a:off x="856057" y="2005847"/>
            <a:ext cx="2397600" cy="5142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2300"/>
              <a:buNone/>
              <a:defRPr sz="1800" b="0" cap="none">
                <a:solidFill>
                  <a:schemeClr val="lt1"/>
                </a:solidFill>
              </a:defRPr>
            </a:lvl1pPr>
            <a:lvl2pPr marL="914400" lvl="1" indent="-228600" algn="l">
              <a:lnSpc>
                <a:spcPct val="120000"/>
              </a:lnSpc>
              <a:spcBef>
                <a:spcPts val="400"/>
              </a:spcBef>
              <a:spcAft>
                <a:spcPts val="0"/>
              </a:spcAft>
              <a:buClr>
                <a:schemeClr val="lt1"/>
              </a:buClr>
              <a:buSzPts val="1900"/>
              <a:buNone/>
              <a:defRPr sz="1500" b="1"/>
            </a:lvl2pPr>
            <a:lvl3pPr marL="1371600" lvl="2" indent="-228600" algn="l">
              <a:lnSpc>
                <a:spcPct val="120000"/>
              </a:lnSpc>
              <a:spcBef>
                <a:spcPts val="400"/>
              </a:spcBef>
              <a:spcAft>
                <a:spcPts val="0"/>
              </a:spcAft>
              <a:buClr>
                <a:schemeClr val="lt1"/>
              </a:buClr>
              <a:buSzPts val="1700"/>
              <a:buNone/>
              <a:defRPr sz="1400" b="1"/>
            </a:lvl3pPr>
            <a:lvl4pPr marL="1828800" lvl="3" indent="-228600" algn="l">
              <a:lnSpc>
                <a:spcPct val="120000"/>
              </a:lnSpc>
              <a:spcBef>
                <a:spcPts val="400"/>
              </a:spcBef>
              <a:spcAft>
                <a:spcPts val="0"/>
              </a:spcAft>
              <a:buClr>
                <a:schemeClr val="lt1"/>
              </a:buClr>
              <a:buSzPts val="1500"/>
              <a:buNone/>
              <a:defRPr sz="1200" b="1"/>
            </a:lvl4pPr>
            <a:lvl5pPr marL="2286000" lvl="4" indent="-228600" algn="l">
              <a:lnSpc>
                <a:spcPct val="120000"/>
              </a:lnSpc>
              <a:spcBef>
                <a:spcPts val="400"/>
              </a:spcBef>
              <a:spcAft>
                <a:spcPts val="0"/>
              </a:spcAft>
              <a:buClr>
                <a:schemeClr val="lt1"/>
              </a:buClr>
              <a:buSzPts val="1500"/>
              <a:buNone/>
              <a:defRPr sz="1200" b="1"/>
            </a:lvl5pPr>
            <a:lvl6pPr marL="2743200" lvl="5" indent="-228600" algn="l">
              <a:lnSpc>
                <a:spcPct val="120000"/>
              </a:lnSpc>
              <a:spcBef>
                <a:spcPts val="400"/>
              </a:spcBef>
              <a:spcAft>
                <a:spcPts val="0"/>
              </a:spcAft>
              <a:buClr>
                <a:schemeClr val="lt1"/>
              </a:buClr>
              <a:buSzPts val="1500"/>
              <a:buNone/>
              <a:defRPr sz="1200" b="1"/>
            </a:lvl6pPr>
            <a:lvl7pPr marL="3200400" lvl="6" indent="-228600" algn="l">
              <a:lnSpc>
                <a:spcPct val="120000"/>
              </a:lnSpc>
              <a:spcBef>
                <a:spcPts val="400"/>
              </a:spcBef>
              <a:spcAft>
                <a:spcPts val="0"/>
              </a:spcAft>
              <a:buClr>
                <a:schemeClr val="lt1"/>
              </a:buClr>
              <a:buSzPts val="1500"/>
              <a:buNone/>
              <a:defRPr sz="1200" b="1"/>
            </a:lvl7pPr>
            <a:lvl8pPr marL="3657600" lvl="7" indent="-228600" algn="l">
              <a:lnSpc>
                <a:spcPct val="120000"/>
              </a:lnSpc>
              <a:spcBef>
                <a:spcPts val="400"/>
              </a:spcBef>
              <a:spcAft>
                <a:spcPts val="0"/>
              </a:spcAft>
              <a:buClr>
                <a:schemeClr val="lt1"/>
              </a:buClr>
              <a:buSzPts val="1500"/>
              <a:buNone/>
              <a:defRPr sz="1200" b="1"/>
            </a:lvl8pPr>
            <a:lvl9pPr marL="4114800" lvl="8" indent="-228600" algn="l">
              <a:lnSpc>
                <a:spcPct val="120000"/>
              </a:lnSpc>
              <a:spcBef>
                <a:spcPts val="400"/>
              </a:spcBef>
              <a:spcAft>
                <a:spcPts val="0"/>
              </a:spcAft>
              <a:buClr>
                <a:schemeClr val="lt1"/>
              </a:buClr>
              <a:buSzPts val="1500"/>
              <a:buNone/>
              <a:defRPr sz="1200" b="1"/>
            </a:lvl9pPr>
          </a:lstStyle>
          <a:p>
            <a:endParaRPr/>
          </a:p>
        </p:txBody>
      </p:sp>
      <p:sp>
        <p:nvSpPr>
          <p:cNvPr id="196" name="Google Shape;196;p15"/>
          <p:cNvSpPr txBox="1">
            <a:spLocks noGrp="1"/>
          </p:cNvSpPr>
          <p:nvPr>
            <p:ph type="body" idx="2"/>
          </p:nvPr>
        </p:nvSpPr>
        <p:spPr>
          <a:xfrm>
            <a:off x="845938" y="2520197"/>
            <a:ext cx="2406600" cy="18231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300"/>
              <a:buNone/>
              <a:defRPr sz="1100"/>
            </a:lvl1pPr>
            <a:lvl2pPr marL="914400" lvl="1" indent="-228600" algn="l">
              <a:lnSpc>
                <a:spcPct val="120000"/>
              </a:lnSpc>
              <a:spcBef>
                <a:spcPts val="400"/>
              </a:spcBef>
              <a:spcAft>
                <a:spcPts val="0"/>
              </a:spcAft>
              <a:buClr>
                <a:schemeClr val="lt1"/>
              </a:buClr>
              <a:buSzPts val="1100"/>
              <a:buNone/>
              <a:defRPr sz="900"/>
            </a:lvl2pPr>
            <a:lvl3pPr marL="1371600" lvl="2" indent="-228600" algn="l">
              <a:lnSpc>
                <a:spcPct val="120000"/>
              </a:lnSpc>
              <a:spcBef>
                <a:spcPts val="400"/>
              </a:spcBef>
              <a:spcAft>
                <a:spcPts val="0"/>
              </a:spcAft>
              <a:buClr>
                <a:schemeClr val="lt1"/>
              </a:buClr>
              <a:buSzPts val="900"/>
              <a:buNone/>
              <a:defRPr sz="800"/>
            </a:lvl3pPr>
            <a:lvl4pPr marL="1828800" lvl="3" indent="-228600" algn="l">
              <a:lnSpc>
                <a:spcPct val="120000"/>
              </a:lnSpc>
              <a:spcBef>
                <a:spcPts val="400"/>
              </a:spcBef>
              <a:spcAft>
                <a:spcPts val="0"/>
              </a:spcAft>
              <a:buClr>
                <a:schemeClr val="lt1"/>
              </a:buClr>
              <a:buSzPts val="800"/>
              <a:buNone/>
              <a:defRPr sz="700"/>
            </a:lvl4pPr>
            <a:lvl5pPr marL="2286000" lvl="4" indent="-228600" algn="l">
              <a:lnSpc>
                <a:spcPct val="120000"/>
              </a:lnSpc>
              <a:spcBef>
                <a:spcPts val="400"/>
              </a:spcBef>
              <a:spcAft>
                <a:spcPts val="0"/>
              </a:spcAft>
              <a:buClr>
                <a:schemeClr val="lt1"/>
              </a:buClr>
              <a:buSzPts val="800"/>
              <a:buNone/>
              <a:defRPr sz="700"/>
            </a:lvl5pPr>
            <a:lvl6pPr marL="2743200" lvl="5" indent="-228600" algn="l">
              <a:lnSpc>
                <a:spcPct val="120000"/>
              </a:lnSpc>
              <a:spcBef>
                <a:spcPts val="400"/>
              </a:spcBef>
              <a:spcAft>
                <a:spcPts val="0"/>
              </a:spcAft>
              <a:buClr>
                <a:schemeClr val="lt1"/>
              </a:buClr>
              <a:buSzPts val="800"/>
              <a:buNone/>
              <a:defRPr sz="700"/>
            </a:lvl6pPr>
            <a:lvl7pPr marL="3200400" lvl="6" indent="-228600" algn="l">
              <a:lnSpc>
                <a:spcPct val="120000"/>
              </a:lnSpc>
              <a:spcBef>
                <a:spcPts val="400"/>
              </a:spcBef>
              <a:spcAft>
                <a:spcPts val="0"/>
              </a:spcAft>
              <a:buClr>
                <a:schemeClr val="lt1"/>
              </a:buClr>
              <a:buSzPts val="800"/>
              <a:buNone/>
              <a:defRPr sz="700"/>
            </a:lvl7pPr>
            <a:lvl8pPr marL="3657600" lvl="7" indent="-228600" algn="l">
              <a:lnSpc>
                <a:spcPct val="120000"/>
              </a:lnSpc>
              <a:spcBef>
                <a:spcPts val="400"/>
              </a:spcBef>
              <a:spcAft>
                <a:spcPts val="0"/>
              </a:spcAft>
              <a:buClr>
                <a:schemeClr val="lt1"/>
              </a:buClr>
              <a:buSzPts val="800"/>
              <a:buNone/>
              <a:defRPr sz="700"/>
            </a:lvl8pPr>
            <a:lvl9pPr marL="4114800" lvl="8" indent="-228600" algn="l">
              <a:lnSpc>
                <a:spcPct val="120000"/>
              </a:lnSpc>
              <a:spcBef>
                <a:spcPts val="400"/>
              </a:spcBef>
              <a:spcAft>
                <a:spcPts val="0"/>
              </a:spcAft>
              <a:buClr>
                <a:schemeClr val="lt1"/>
              </a:buClr>
              <a:buSzPts val="800"/>
              <a:buNone/>
              <a:defRPr sz="700"/>
            </a:lvl9pPr>
          </a:lstStyle>
          <a:p>
            <a:endParaRPr/>
          </a:p>
        </p:txBody>
      </p:sp>
      <p:sp>
        <p:nvSpPr>
          <p:cNvPr id="197" name="Google Shape;197;p15"/>
          <p:cNvSpPr txBox="1">
            <a:spLocks noGrp="1"/>
          </p:cNvSpPr>
          <p:nvPr>
            <p:ph type="body" idx="3"/>
          </p:nvPr>
        </p:nvSpPr>
        <p:spPr>
          <a:xfrm>
            <a:off x="3386075" y="2008226"/>
            <a:ext cx="2388300" cy="5142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2300"/>
              <a:buNone/>
              <a:defRPr sz="1800" b="0" cap="none">
                <a:solidFill>
                  <a:schemeClr val="lt1"/>
                </a:solidFill>
              </a:defRPr>
            </a:lvl1pPr>
            <a:lvl2pPr marL="914400" lvl="1" indent="-228600" algn="l">
              <a:lnSpc>
                <a:spcPct val="120000"/>
              </a:lnSpc>
              <a:spcBef>
                <a:spcPts val="400"/>
              </a:spcBef>
              <a:spcAft>
                <a:spcPts val="0"/>
              </a:spcAft>
              <a:buClr>
                <a:schemeClr val="lt1"/>
              </a:buClr>
              <a:buSzPts val="1900"/>
              <a:buNone/>
              <a:defRPr sz="1500" b="1"/>
            </a:lvl2pPr>
            <a:lvl3pPr marL="1371600" lvl="2" indent="-228600" algn="l">
              <a:lnSpc>
                <a:spcPct val="120000"/>
              </a:lnSpc>
              <a:spcBef>
                <a:spcPts val="400"/>
              </a:spcBef>
              <a:spcAft>
                <a:spcPts val="0"/>
              </a:spcAft>
              <a:buClr>
                <a:schemeClr val="lt1"/>
              </a:buClr>
              <a:buSzPts val="1700"/>
              <a:buNone/>
              <a:defRPr sz="1400" b="1"/>
            </a:lvl3pPr>
            <a:lvl4pPr marL="1828800" lvl="3" indent="-228600" algn="l">
              <a:lnSpc>
                <a:spcPct val="120000"/>
              </a:lnSpc>
              <a:spcBef>
                <a:spcPts val="400"/>
              </a:spcBef>
              <a:spcAft>
                <a:spcPts val="0"/>
              </a:spcAft>
              <a:buClr>
                <a:schemeClr val="lt1"/>
              </a:buClr>
              <a:buSzPts val="1500"/>
              <a:buNone/>
              <a:defRPr sz="1200" b="1"/>
            </a:lvl4pPr>
            <a:lvl5pPr marL="2286000" lvl="4" indent="-228600" algn="l">
              <a:lnSpc>
                <a:spcPct val="120000"/>
              </a:lnSpc>
              <a:spcBef>
                <a:spcPts val="400"/>
              </a:spcBef>
              <a:spcAft>
                <a:spcPts val="0"/>
              </a:spcAft>
              <a:buClr>
                <a:schemeClr val="lt1"/>
              </a:buClr>
              <a:buSzPts val="1500"/>
              <a:buNone/>
              <a:defRPr sz="1200" b="1"/>
            </a:lvl5pPr>
            <a:lvl6pPr marL="2743200" lvl="5" indent="-228600" algn="l">
              <a:lnSpc>
                <a:spcPct val="120000"/>
              </a:lnSpc>
              <a:spcBef>
                <a:spcPts val="400"/>
              </a:spcBef>
              <a:spcAft>
                <a:spcPts val="0"/>
              </a:spcAft>
              <a:buClr>
                <a:schemeClr val="lt1"/>
              </a:buClr>
              <a:buSzPts val="1500"/>
              <a:buNone/>
              <a:defRPr sz="1200" b="1"/>
            </a:lvl6pPr>
            <a:lvl7pPr marL="3200400" lvl="6" indent="-228600" algn="l">
              <a:lnSpc>
                <a:spcPct val="120000"/>
              </a:lnSpc>
              <a:spcBef>
                <a:spcPts val="400"/>
              </a:spcBef>
              <a:spcAft>
                <a:spcPts val="0"/>
              </a:spcAft>
              <a:buClr>
                <a:schemeClr val="lt1"/>
              </a:buClr>
              <a:buSzPts val="1500"/>
              <a:buNone/>
              <a:defRPr sz="1200" b="1"/>
            </a:lvl7pPr>
            <a:lvl8pPr marL="3657600" lvl="7" indent="-228600" algn="l">
              <a:lnSpc>
                <a:spcPct val="120000"/>
              </a:lnSpc>
              <a:spcBef>
                <a:spcPts val="400"/>
              </a:spcBef>
              <a:spcAft>
                <a:spcPts val="0"/>
              </a:spcAft>
              <a:buClr>
                <a:schemeClr val="lt1"/>
              </a:buClr>
              <a:buSzPts val="1500"/>
              <a:buNone/>
              <a:defRPr sz="1200" b="1"/>
            </a:lvl8pPr>
            <a:lvl9pPr marL="4114800" lvl="8" indent="-228600" algn="l">
              <a:lnSpc>
                <a:spcPct val="120000"/>
              </a:lnSpc>
              <a:spcBef>
                <a:spcPts val="400"/>
              </a:spcBef>
              <a:spcAft>
                <a:spcPts val="0"/>
              </a:spcAft>
              <a:buClr>
                <a:schemeClr val="lt1"/>
              </a:buClr>
              <a:buSzPts val="1500"/>
              <a:buNone/>
              <a:defRPr sz="1200" b="1"/>
            </a:lvl9pPr>
          </a:lstStyle>
          <a:p>
            <a:endParaRPr/>
          </a:p>
        </p:txBody>
      </p:sp>
      <p:sp>
        <p:nvSpPr>
          <p:cNvPr id="198" name="Google Shape;198;p15"/>
          <p:cNvSpPr txBox="1">
            <a:spLocks noGrp="1"/>
          </p:cNvSpPr>
          <p:nvPr>
            <p:ph type="body" idx="4"/>
          </p:nvPr>
        </p:nvSpPr>
        <p:spPr>
          <a:xfrm>
            <a:off x="3378160" y="2522576"/>
            <a:ext cx="2397000" cy="18231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300"/>
              <a:buNone/>
              <a:defRPr sz="1100"/>
            </a:lvl1pPr>
            <a:lvl2pPr marL="914400" lvl="1" indent="-228600" algn="l">
              <a:lnSpc>
                <a:spcPct val="120000"/>
              </a:lnSpc>
              <a:spcBef>
                <a:spcPts val="400"/>
              </a:spcBef>
              <a:spcAft>
                <a:spcPts val="0"/>
              </a:spcAft>
              <a:buClr>
                <a:schemeClr val="lt1"/>
              </a:buClr>
              <a:buSzPts val="1100"/>
              <a:buNone/>
              <a:defRPr sz="900"/>
            </a:lvl2pPr>
            <a:lvl3pPr marL="1371600" lvl="2" indent="-228600" algn="l">
              <a:lnSpc>
                <a:spcPct val="120000"/>
              </a:lnSpc>
              <a:spcBef>
                <a:spcPts val="400"/>
              </a:spcBef>
              <a:spcAft>
                <a:spcPts val="0"/>
              </a:spcAft>
              <a:buClr>
                <a:schemeClr val="lt1"/>
              </a:buClr>
              <a:buSzPts val="900"/>
              <a:buNone/>
              <a:defRPr sz="800"/>
            </a:lvl3pPr>
            <a:lvl4pPr marL="1828800" lvl="3" indent="-228600" algn="l">
              <a:lnSpc>
                <a:spcPct val="120000"/>
              </a:lnSpc>
              <a:spcBef>
                <a:spcPts val="400"/>
              </a:spcBef>
              <a:spcAft>
                <a:spcPts val="0"/>
              </a:spcAft>
              <a:buClr>
                <a:schemeClr val="lt1"/>
              </a:buClr>
              <a:buSzPts val="800"/>
              <a:buNone/>
              <a:defRPr sz="700"/>
            </a:lvl4pPr>
            <a:lvl5pPr marL="2286000" lvl="4" indent="-228600" algn="l">
              <a:lnSpc>
                <a:spcPct val="120000"/>
              </a:lnSpc>
              <a:spcBef>
                <a:spcPts val="400"/>
              </a:spcBef>
              <a:spcAft>
                <a:spcPts val="0"/>
              </a:spcAft>
              <a:buClr>
                <a:schemeClr val="lt1"/>
              </a:buClr>
              <a:buSzPts val="800"/>
              <a:buNone/>
              <a:defRPr sz="700"/>
            </a:lvl5pPr>
            <a:lvl6pPr marL="2743200" lvl="5" indent="-228600" algn="l">
              <a:lnSpc>
                <a:spcPct val="120000"/>
              </a:lnSpc>
              <a:spcBef>
                <a:spcPts val="400"/>
              </a:spcBef>
              <a:spcAft>
                <a:spcPts val="0"/>
              </a:spcAft>
              <a:buClr>
                <a:schemeClr val="lt1"/>
              </a:buClr>
              <a:buSzPts val="800"/>
              <a:buNone/>
              <a:defRPr sz="700"/>
            </a:lvl6pPr>
            <a:lvl7pPr marL="3200400" lvl="6" indent="-228600" algn="l">
              <a:lnSpc>
                <a:spcPct val="120000"/>
              </a:lnSpc>
              <a:spcBef>
                <a:spcPts val="400"/>
              </a:spcBef>
              <a:spcAft>
                <a:spcPts val="0"/>
              </a:spcAft>
              <a:buClr>
                <a:schemeClr val="lt1"/>
              </a:buClr>
              <a:buSzPts val="800"/>
              <a:buNone/>
              <a:defRPr sz="700"/>
            </a:lvl7pPr>
            <a:lvl8pPr marL="3657600" lvl="7" indent="-228600" algn="l">
              <a:lnSpc>
                <a:spcPct val="120000"/>
              </a:lnSpc>
              <a:spcBef>
                <a:spcPts val="400"/>
              </a:spcBef>
              <a:spcAft>
                <a:spcPts val="0"/>
              </a:spcAft>
              <a:buClr>
                <a:schemeClr val="lt1"/>
              </a:buClr>
              <a:buSzPts val="800"/>
              <a:buNone/>
              <a:defRPr sz="700"/>
            </a:lvl8pPr>
            <a:lvl9pPr marL="4114800" lvl="8" indent="-228600" algn="l">
              <a:lnSpc>
                <a:spcPct val="120000"/>
              </a:lnSpc>
              <a:spcBef>
                <a:spcPts val="400"/>
              </a:spcBef>
              <a:spcAft>
                <a:spcPts val="0"/>
              </a:spcAft>
              <a:buClr>
                <a:schemeClr val="lt1"/>
              </a:buClr>
              <a:buSzPts val="800"/>
              <a:buNone/>
              <a:defRPr sz="700"/>
            </a:lvl9pPr>
          </a:lstStyle>
          <a:p>
            <a:endParaRPr/>
          </a:p>
        </p:txBody>
      </p:sp>
      <p:sp>
        <p:nvSpPr>
          <p:cNvPr id="199" name="Google Shape;199;p15"/>
          <p:cNvSpPr txBox="1">
            <a:spLocks noGrp="1"/>
          </p:cNvSpPr>
          <p:nvPr>
            <p:ph type="body" idx="5"/>
          </p:nvPr>
        </p:nvSpPr>
        <p:spPr>
          <a:xfrm>
            <a:off x="5889332" y="2005847"/>
            <a:ext cx="2396100" cy="5142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2300"/>
              <a:buNone/>
              <a:defRPr sz="1800" b="0" cap="none">
                <a:solidFill>
                  <a:schemeClr val="lt1"/>
                </a:solidFill>
              </a:defRPr>
            </a:lvl1pPr>
            <a:lvl2pPr marL="914400" lvl="1" indent="-228600" algn="l">
              <a:lnSpc>
                <a:spcPct val="120000"/>
              </a:lnSpc>
              <a:spcBef>
                <a:spcPts val="400"/>
              </a:spcBef>
              <a:spcAft>
                <a:spcPts val="0"/>
              </a:spcAft>
              <a:buClr>
                <a:schemeClr val="lt1"/>
              </a:buClr>
              <a:buSzPts val="1900"/>
              <a:buNone/>
              <a:defRPr sz="1500" b="1"/>
            </a:lvl2pPr>
            <a:lvl3pPr marL="1371600" lvl="2" indent="-228600" algn="l">
              <a:lnSpc>
                <a:spcPct val="120000"/>
              </a:lnSpc>
              <a:spcBef>
                <a:spcPts val="400"/>
              </a:spcBef>
              <a:spcAft>
                <a:spcPts val="0"/>
              </a:spcAft>
              <a:buClr>
                <a:schemeClr val="lt1"/>
              </a:buClr>
              <a:buSzPts val="1700"/>
              <a:buNone/>
              <a:defRPr sz="1400" b="1"/>
            </a:lvl3pPr>
            <a:lvl4pPr marL="1828800" lvl="3" indent="-228600" algn="l">
              <a:lnSpc>
                <a:spcPct val="120000"/>
              </a:lnSpc>
              <a:spcBef>
                <a:spcPts val="400"/>
              </a:spcBef>
              <a:spcAft>
                <a:spcPts val="0"/>
              </a:spcAft>
              <a:buClr>
                <a:schemeClr val="lt1"/>
              </a:buClr>
              <a:buSzPts val="1500"/>
              <a:buNone/>
              <a:defRPr sz="1200" b="1"/>
            </a:lvl4pPr>
            <a:lvl5pPr marL="2286000" lvl="4" indent="-228600" algn="l">
              <a:lnSpc>
                <a:spcPct val="120000"/>
              </a:lnSpc>
              <a:spcBef>
                <a:spcPts val="400"/>
              </a:spcBef>
              <a:spcAft>
                <a:spcPts val="0"/>
              </a:spcAft>
              <a:buClr>
                <a:schemeClr val="lt1"/>
              </a:buClr>
              <a:buSzPts val="1500"/>
              <a:buNone/>
              <a:defRPr sz="1200" b="1"/>
            </a:lvl5pPr>
            <a:lvl6pPr marL="2743200" lvl="5" indent="-228600" algn="l">
              <a:lnSpc>
                <a:spcPct val="120000"/>
              </a:lnSpc>
              <a:spcBef>
                <a:spcPts val="400"/>
              </a:spcBef>
              <a:spcAft>
                <a:spcPts val="0"/>
              </a:spcAft>
              <a:buClr>
                <a:schemeClr val="lt1"/>
              </a:buClr>
              <a:buSzPts val="1500"/>
              <a:buNone/>
              <a:defRPr sz="1200" b="1"/>
            </a:lvl6pPr>
            <a:lvl7pPr marL="3200400" lvl="6" indent="-228600" algn="l">
              <a:lnSpc>
                <a:spcPct val="120000"/>
              </a:lnSpc>
              <a:spcBef>
                <a:spcPts val="400"/>
              </a:spcBef>
              <a:spcAft>
                <a:spcPts val="0"/>
              </a:spcAft>
              <a:buClr>
                <a:schemeClr val="lt1"/>
              </a:buClr>
              <a:buSzPts val="1500"/>
              <a:buNone/>
              <a:defRPr sz="1200" b="1"/>
            </a:lvl7pPr>
            <a:lvl8pPr marL="3657600" lvl="7" indent="-228600" algn="l">
              <a:lnSpc>
                <a:spcPct val="120000"/>
              </a:lnSpc>
              <a:spcBef>
                <a:spcPts val="400"/>
              </a:spcBef>
              <a:spcAft>
                <a:spcPts val="0"/>
              </a:spcAft>
              <a:buClr>
                <a:schemeClr val="lt1"/>
              </a:buClr>
              <a:buSzPts val="1500"/>
              <a:buNone/>
              <a:defRPr sz="1200" b="1"/>
            </a:lvl8pPr>
            <a:lvl9pPr marL="4114800" lvl="8" indent="-228600" algn="l">
              <a:lnSpc>
                <a:spcPct val="120000"/>
              </a:lnSpc>
              <a:spcBef>
                <a:spcPts val="400"/>
              </a:spcBef>
              <a:spcAft>
                <a:spcPts val="0"/>
              </a:spcAft>
              <a:buClr>
                <a:schemeClr val="lt1"/>
              </a:buClr>
              <a:buSzPts val="1500"/>
              <a:buNone/>
              <a:defRPr sz="1200" b="1"/>
            </a:lvl9pPr>
          </a:lstStyle>
          <a:p>
            <a:endParaRPr/>
          </a:p>
        </p:txBody>
      </p:sp>
      <p:sp>
        <p:nvSpPr>
          <p:cNvPr id="200" name="Google Shape;200;p15"/>
          <p:cNvSpPr txBox="1">
            <a:spLocks noGrp="1"/>
          </p:cNvSpPr>
          <p:nvPr>
            <p:ph type="body" idx="6"/>
          </p:nvPr>
        </p:nvSpPr>
        <p:spPr>
          <a:xfrm>
            <a:off x="5889332" y="2520197"/>
            <a:ext cx="2396100" cy="18231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300"/>
              <a:buNone/>
              <a:defRPr sz="1100"/>
            </a:lvl1pPr>
            <a:lvl2pPr marL="914400" lvl="1" indent="-228600" algn="l">
              <a:lnSpc>
                <a:spcPct val="120000"/>
              </a:lnSpc>
              <a:spcBef>
                <a:spcPts val="400"/>
              </a:spcBef>
              <a:spcAft>
                <a:spcPts val="0"/>
              </a:spcAft>
              <a:buClr>
                <a:schemeClr val="lt1"/>
              </a:buClr>
              <a:buSzPts val="1100"/>
              <a:buNone/>
              <a:defRPr sz="900"/>
            </a:lvl2pPr>
            <a:lvl3pPr marL="1371600" lvl="2" indent="-228600" algn="l">
              <a:lnSpc>
                <a:spcPct val="120000"/>
              </a:lnSpc>
              <a:spcBef>
                <a:spcPts val="400"/>
              </a:spcBef>
              <a:spcAft>
                <a:spcPts val="0"/>
              </a:spcAft>
              <a:buClr>
                <a:schemeClr val="lt1"/>
              </a:buClr>
              <a:buSzPts val="900"/>
              <a:buNone/>
              <a:defRPr sz="800"/>
            </a:lvl3pPr>
            <a:lvl4pPr marL="1828800" lvl="3" indent="-228600" algn="l">
              <a:lnSpc>
                <a:spcPct val="120000"/>
              </a:lnSpc>
              <a:spcBef>
                <a:spcPts val="400"/>
              </a:spcBef>
              <a:spcAft>
                <a:spcPts val="0"/>
              </a:spcAft>
              <a:buClr>
                <a:schemeClr val="lt1"/>
              </a:buClr>
              <a:buSzPts val="800"/>
              <a:buNone/>
              <a:defRPr sz="700"/>
            </a:lvl4pPr>
            <a:lvl5pPr marL="2286000" lvl="4" indent="-228600" algn="l">
              <a:lnSpc>
                <a:spcPct val="120000"/>
              </a:lnSpc>
              <a:spcBef>
                <a:spcPts val="400"/>
              </a:spcBef>
              <a:spcAft>
                <a:spcPts val="0"/>
              </a:spcAft>
              <a:buClr>
                <a:schemeClr val="lt1"/>
              </a:buClr>
              <a:buSzPts val="800"/>
              <a:buNone/>
              <a:defRPr sz="700"/>
            </a:lvl5pPr>
            <a:lvl6pPr marL="2743200" lvl="5" indent="-228600" algn="l">
              <a:lnSpc>
                <a:spcPct val="120000"/>
              </a:lnSpc>
              <a:spcBef>
                <a:spcPts val="400"/>
              </a:spcBef>
              <a:spcAft>
                <a:spcPts val="0"/>
              </a:spcAft>
              <a:buClr>
                <a:schemeClr val="lt1"/>
              </a:buClr>
              <a:buSzPts val="800"/>
              <a:buNone/>
              <a:defRPr sz="700"/>
            </a:lvl6pPr>
            <a:lvl7pPr marL="3200400" lvl="6" indent="-228600" algn="l">
              <a:lnSpc>
                <a:spcPct val="120000"/>
              </a:lnSpc>
              <a:spcBef>
                <a:spcPts val="400"/>
              </a:spcBef>
              <a:spcAft>
                <a:spcPts val="0"/>
              </a:spcAft>
              <a:buClr>
                <a:schemeClr val="lt1"/>
              </a:buClr>
              <a:buSzPts val="800"/>
              <a:buNone/>
              <a:defRPr sz="700"/>
            </a:lvl7pPr>
            <a:lvl8pPr marL="3657600" lvl="7" indent="-228600" algn="l">
              <a:lnSpc>
                <a:spcPct val="120000"/>
              </a:lnSpc>
              <a:spcBef>
                <a:spcPts val="400"/>
              </a:spcBef>
              <a:spcAft>
                <a:spcPts val="0"/>
              </a:spcAft>
              <a:buClr>
                <a:schemeClr val="lt1"/>
              </a:buClr>
              <a:buSzPts val="800"/>
              <a:buNone/>
              <a:defRPr sz="700"/>
            </a:lvl8pPr>
            <a:lvl9pPr marL="4114800" lvl="8" indent="-228600" algn="l">
              <a:lnSpc>
                <a:spcPct val="120000"/>
              </a:lnSpc>
              <a:spcBef>
                <a:spcPts val="400"/>
              </a:spcBef>
              <a:spcAft>
                <a:spcPts val="0"/>
              </a:spcAft>
              <a:buClr>
                <a:schemeClr val="lt1"/>
              </a:buClr>
              <a:buSzPts val="800"/>
              <a:buNone/>
              <a:defRPr sz="700"/>
            </a:lvl9pPr>
          </a:lstStyle>
          <a:p>
            <a:endParaRPr/>
          </a:p>
        </p:txBody>
      </p:sp>
      <p:sp>
        <p:nvSpPr>
          <p:cNvPr id="201" name="Google Shape;201;p15"/>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2" name="Google Shape;202;p15"/>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3" name="Google Shape;203;p15"/>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856058" y="457200"/>
            <a:ext cx="7429500" cy="1428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6" name="Google Shape;206;p16"/>
          <p:cNvSpPr txBox="1">
            <a:spLocks noGrp="1"/>
          </p:cNvSpPr>
          <p:nvPr>
            <p:ph type="body" idx="1"/>
          </p:nvPr>
        </p:nvSpPr>
        <p:spPr>
          <a:xfrm>
            <a:off x="856060" y="3303447"/>
            <a:ext cx="2396400" cy="4323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900"/>
              <a:buNone/>
              <a:defRPr sz="1500" b="0" cap="none">
                <a:solidFill>
                  <a:schemeClr val="lt1"/>
                </a:solidFill>
              </a:defRPr>
            </a:lvl1pPr>
            <a:lvl2pPr marL="914400" lvl="1" indent="-228600" algn="l">
              <a:lnSpc>
                <a:spcPct val="120000"/>
              </a:lnSpc>
              <a:spcBef>
                <a:spcPts val="400"/>
              </a:spcBef>
              <a:spcAft>
                <a:spcPts val="0"/>
              </a:spcAft>
              <a:buClr>
                <a:schemeClr val="lt1"/>
              </a:buClr>
              <a:buSzPts val="1900"/>
              <a:buNone/>
              <a:defRPr sz="1500" b="1"/>
            </a:lvl2pPr>
            <a:lvl3pPr marL="1371600" lvl="2" indent="-228600" algn="l">
              <a:lnSpc>
                <a:spcPct val="120000"/>
              </a:lnSpc>
              <a:spcBef>
                <a:spcPts val="400"/>
              </a:spcBef>
              <a:spcAft>
                <a:spcPts val="0"/>
              </a:spcAft>
              <a:buClr>
                <a:schemeClr val="lt1"/>
              </a:buClr>
              <a:buSzPts val="1700"/>
              <a:buNone/>
              <a:defRPr sz="1400" b="1"/>
            </a:lvl3pPr>
            <a:lvl4pPr marL="1828800" lvl="3" indent="-228600" algn="l">
              <a:lnSpc>
                <a:spcPct val="120000"/>
              </a:lnSpc>
              <a:spcBef>
                <a:spcPts val="400"/>
              </a:spcBef>
              <a:spcAft>
                <a:spcPts val="0"/>
              </a:spcAft>
              <a:buClr>
                <a:schemeClr val="lt1"/>
              </a:buClr>
              <a:buSzPts val="1500"/>
              <a:buNone/>
              <a:defRPr sz="1200" b="1"/>
            </a:lvl4pPr>
            <a:lvl5pPr marL="2286000" lvl="4" indent="-228600" algn="l">
              <a:lnSpc>
                <a:spcPct val="120000"/>
              </a:lnSpc>
              <a:spcBef>
                <a:spcPts val="400"/>
              </a:spcBef>
              <a:spcAft>
                <a:spcPts val="0"/>
              </a:spcAft>
              <a:buClr>
                <a:schemeClr val="lt1"/>
              </a:buClr>
              <a:buSzPts val="1500"/>
              <a:buNone/>
              <a:defRPr sz="1200" b="1"/>
            </a:lvl5pPr>
            <a:lvl6pPr marL="2743200" lvl="5" indent="-228600" algn="l">
              <a:lnSpc>
                <a:spcPct val="120000"/>
              </a:lnSpc>
              <a:spcBef>
                <a:spcPts val="400"/>
              </a:spcBef>
              <a:spcAft>
                <a:spcPts val="0"/>
              </a:spcAft>
              <a:buClr>
                <a:schemeClr val="lt1"/>
              </a:buClr>
              <a:buSzPts val="1500"/>
              <a:buNone/>
              <a:defRPr sz="1200" b="1"/>
            </a:lvl6pPr>
            <a:lvl7pPr marL="3200400" lvl="6" indent="-228600" algn="l">
              <a:lnSpc>
                <a:spcPct val="120000"/>
              </a:lnSpc>
              <a:spcBef>
                <a:spcPts val="400"/>
              </a:spcBef>
              <a:spcAft>
                <a:spcPts val="0"/>
              </a:spcAft>
              <a:buClr>
                <a:schemeClr val="lt1"/>
              </a:buClr>
              <a:buSzPts val="1500"/>
              <a:buNone/>
              <a:defRPr sz="1200" b="1"/>
            </a:lvl7pPr>
            <a:lvl8pPr marL="3657600" lvl="7" indent="-228600" algn="l">
              <a:lnSpc>
                <a:spcPct val="120000"/>
              </a:lnSpc>
              <a:spcBef>
                <a:spcPts val="400"/>
              </a:spcBef>
              <a:spcAft>
                <a:spcPts val="0"/>
              </a:spcAft>
              <a:buClr>
                <a:schemeClr val="lt1"/>
              </a:buClr>
              <a:buSzPts val="1500"/>
              <a:buNone/>
              <a:defRPr sz="1200" b="1"/>
            </a:lvl8pPr>
            <a:lvl9pPr marL="4114800" lvl="8" indent="-228600" algn="l">
              <a:lnSpc>
                <a:spcPct val="120000"/>
              </a:lnSpc>
              <a:spcBef>
                <a:spcPts val="400"/>
              </a:spcBef>
              <a:spcAft>
                <a:spcPts val="0"/>
              </a:spcAft>
              <a:buClr>
                <a:schemeClr val="lt1"/>
              </a:buClr>
              <a:buSzPts val="1500"/>
              <a:buNone/>
              <a:defRPr sz="1200" b="1"/>
            </a:lvl9pPr>
          </a:lstStyle>
          <a:p>
            <a:endParaRPr/>
          </a:p>
        </p:txBody>
      </p:sp>
      <p:sp>
        <p:nvSpPr>
          <p:cNvPr id="207" name="Google Shape;207;p16"/>
          <p:cNvSpPr>
            <a:spLocks noGrp="1"/>
          </p:cNvSpPr>
          <p:nvPr>
            <p:ph type="pic" idx="2"/>
          </p:nvPr>
        </p:nvSpPr>
        <p:spPr>
          <a:xfrm>
            <a:off x="856060" y="2000249"/>
            <a:ext cx="2396400" cy="1143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noAutofit/>
          </a:bodyPr>
          <a:lstStyle>
            <a:lvl1pPr marR="0" lvl="0" algn="l" rtl="0">
              <a:lnSpc>
                <a:spcPct val="120000"/>
              </a:lnSpc>
              <a:spcBef>
                <a:spcPts val="800"/>
              </a:spcBef>
              <a:spcAft>
                <a:spcPts val="0"/>
              </a:spcAft>
              <a:buClr>
                <a:schemeClr val="lt1"/>
              </a:buClr>
              <a:buSzPts val="1900"/>
              <a:buFont typeface="Arial"/>
              <a:buNone/>
              <a:defRPr sz="15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08" name="Google Shape;208;p16"/>
          <p:cNvSpPr txBox="1">
            <a:spLocks noGrp="1"/>
          </p:cNvSpPr>
          <p:nvPr>
            <p:ph type="body" idx="3"/>
          </p:nvPr>
        </p:nvSpPr>
        <p:spPr>
          <a:xfrm>
            <a:off x="856060" y="3735643"/>
            <a:ext cx="2396400" cy="6135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300"/>
              <a:buNone/>
              <a:defRPr sz="1100"/>
            </a:lvl1pPr>
            <a:lvl2pPr marL="914400" lvl="1" indent="-228600" algn="l">
              <a:lnSpc>
                <a:spcPct val="120000"/>
              </a:lnSpc>
              <a:spcBef>
                <a:spcPts val="400"/>
              </a:spcBef>
              <a:spcAft>
                <a:spcPts val="0"/>
              </a:spcAft>
              <a:buClr>
                <a:schemeClr val="lt1"/>
              </a:buClr>
              <a:buSzPts val="1100"/>
              <a:buNone/>
              <a:defRPr sz="900"/>
            </a:lvl2pPr>
            <a:lvl3pPr marL="1371600" lvl="2" indent="-228600" algn="l">
              <a:lnSpc>
                <a:spcPct val="120000"/>
              </a:lnSpc>
              <a:spcBef>
                <a:spcPts val="400"/>
              </a:spcBef>
              <a:spcAft>
                <a:spcPts val="0"/>
              </a:spcAft>
              <a:buClr>
                <a:schemeClr val="lt1"/>
              </a:buClr>
              <a:buSzPts val="900"/>
              <a:buNone/>
              <a:defRPr sz="800"/>
            </a:lvl3pPr>
            <a:lvl4pPr marL="1828800" lvl="3" indent="-228600" algn="l">
              <a:lnSpc>
                <a:spcPct val="120000"/>
              </a:lnSpc>
              <a:spcBef>
                <a:spcPts val="400"/>
              </a:spcBef>
              <a:spcAft>
                <a:spcPts val="0"/>
              </a:spcAft>
              <a:buClr>
                <a:schemeClr val="lt1"/>
              </a:buClr>
              <a:buSzPts val="800"/>
              <a:buNone/>
              <a:defRPr sz="700"/>
            </a:lvl4pPr>
            <a:lvl5pPr marL="2286000" lvl="4" indent="-228600" algn="l">
              <a:lnSpc>
                <a:spcPct val="120000"/>
              </a:lnSpc>
              <a:spcBef>
                <a:spcPts val="400"/>
              </a:spcBef>
              <a:spcAft>
                <a:spcPts val="0"/>
              </a:spcAft>
              <a:buClr>
                <a:schemeClr val="lt1"/>
              </a:buClr>
              <a:buSzPts val="800"/>
              <a:buNone/>
              <a:defRPr sz="700"/>
            </a:lvl5pPr>
            <a:lvl6pPr marL="2743200" lvl="5" indent="-228600" algn="l">
              <a:lnSpc>
                <a:spcPct val="120000"/>
              </a:lnSpc>
              <a:spcBef>
                <a:spcPts val="400"/>
              </a:spcBef>
              <a:spcAft>
                <a:spcPts val="0"/>
              </a:spcAft>
              <a:buClr>
                <a:schemeClr val="lt1"/>
              </a:buClr>
              <a:buSzPts val="800"/>
              <a:buNone/>
              <a:defRPr sz="700"/>
            </a:lvl6pPr>
            <a:lvl7pPr marL="3200400" lvl="6" indent="-228600" algn="l">
              <a:lnSpc>
                <a:spcPct val="120000"/>
              </a:lnSpc>
              <a:spcBef>
                <a:spcPts val="400"/>
              </a:spcBef>
              <a:spcAft>
                <a:spcPts val="0"/>
              </a:spcAft>
              <a:buClr>
                <a:schemeClr val="lt1"/>
              </a:buClr>
              <a:buSzPts val="800"/>
              <a:buNone/>
              <a:defRPr sz="700"/>
            </a:lvl7pPr>
            <a:lvl8pPr marL="3657600" lvl="7" indent="-228600" algn="l">
              <a:lnSpc>
                <a:spcPct val="120000"/>
              </a:lnSpc>
              <a:spcBef>
                <a:spcPts val="400"/>
              </a:spcBef>
              <a:spcAft>
                <a:spcPts val="0"/>
              </a:spcAft>
              <a:buClr>
                <a:schemeClr val="lt1"/>
              </a:buClr>
              <a:buSzPts val="800"/>
              <a:buNone/>
              <a:defRPr sz="700"/>
            </a:lvl8pPr>
            <a:lvl9pPr marL="4114800" lvl="8" indent="-228600" algn="l">
              <a:lnSpc>
                <a:spcPct val="120000"/>
              </a:lnSpc>
              <a:spcBef>
                <a:spcPts val="400"/>
              </a:spcBef>
              <a:spcAft>
                <a:spcPts val="0"/>
              </a:spcAft>
              <a:buClr>
                <a:schemeClr val="lt1"/>
              </a:buClr>
              <a:buSzPts val="800"/>
              <a:buNone/>
              <a:defRPr sz="700"/>
            </a:lvl9pPr>
          </a:lstStyle>
          <a:p>
            <a:endParaRPr/>
          </a:p>
        </p:txBody>
      </p:sp>
      <p:sp>
        <p:nvSpPr>
          <p:cNvPr id="209" name="Google Shape;209;p16"/>
          <p:cNvSpPr txBox="1">
            <a:spLocks noGrp="1"/>
          </p:cNvSpPr>
          <p:nvPr>
            <p:ph type="body" idx="4"/>
          </p:nvPr>
        </p:nvSpPr>
        <p:spPr>
          <a:xfrm>
            <a:off x="3366790" y="3303447"/>
            <a:ext cx="2400300" cy="4323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900"/>
              <a:buNone/>
              <a:defRPr sz="1500" b="0" cap="none">
                <a:solidFill>
                  <a:schemeClr val="lt1"/>
                </a:solidFill>
              </a:defRPr>
            </a:lvl1pPr>
            <a:lvl2pPr marL="914400" lvl="1" indent="-228600" algn="l">
              <a:lnSpc>
                <a:spcPct val="120000"/>
              </a:lnSpc>
              <a:spcBef>
                <a:spcPts val="400"/>
              </a:spcBef>
              <a:spcAft>
                <a:spcPts val="0"/>
              </a:spcAft>
              <a:buClr>
                <a:schemeClr val="lt1"/>
              </a:buClr>
              <a:buSzPts val="1900"/>
              <a:buNone/>
              <a:defRPr sz="1500" b="1"/>
            </a:lvl2pPr>
            <a:lvl3pPr marL="1371600" lvl="2" indent="-228600" algn="l">
              <a:lnSpc>
                <a:spcPct val="120000"/>
              </a:lnSpc>
              <a:spcBef>
                <a:spcPts val="400"/>
              </a:spcBef>
              <a:spcAft>
                <a:spcPts val="0"/>
              </a:spcAft>
              <a:buClr>
                <a:schemeClr val="lt1"/>
              </a:buClr>
              <a:buSzPts val="1700"/>
              <a:buNone/>
              <a:defRPr sz="1400" b="1"/>
            </a:lvl3pPr>
            <a:lvl4pPr marL="1828800" lvl="3" indent="-228600" algn="l">
              <a:lnSpc>
                <a:spcPct val="120000"/>
              </a:lnSpc>
              <a:spcBef>
                <a:spcPts val="400"/>
              </a:spcBef>
              <a:spcAft>
                <a:spcPts val="0"/>
              </a:spcAft>
              <a:buClr>
                <a:schemeClr val="lt1"/>
              </a:buClr>
              <a:buSzPts val="1500"/>
              <a:buNone/>
              <a:defRPr sz="1200" b="1"/>
            </a:lvl4pPr>
            <a:lvl5pPr marL="2286000" lvl="4" indent="-228600" algn="l">
              <a:lnSpc>
                <a:spcPct val="120000"/>
              </a:lnSpc>
              <a:spcBef>
                <a:spcPts val="400"/>
              </a:spcBef>
              <a:spcAft>
                <a:spcPts val="0"/>
              </a:spcAft>
              <a:buClr>
                <a:schemeClr val="lt1"/>
              </a:buClr>
              <a:buSzPts val="1500"/>
              <a:buNone/>
              <a:defRPr sz="1200" b="1"/>
            </a:lvl5pPr>
            <a:lvl6pPr marL="2743200" lvl="5" indent="-228600" algn="l">
              <a:lnSpc>
                <a:spcPct val="120000"/>
              </a:lnSpc>
              <a:spcBef>
                <a:spcPts val="400"/>
              </a:spcBef>
              <a:spcAft>
                <a:spcPts val="0"/>
              </a:spcAft>
              <a:buClr>
                <a:schemeClr val="lt1"/>
              </a:buClr>
              <a:buSzPts val="1500"/>
              <a:buNone/>
              <a:defRPr sz="1200" b="1"/>
            </a:lvl6pPr>
            <a:lvl7pPr marL="3200400" lvl="6" indent="-228600" algn="l">
              <a:lnSpc>
                <a:spcPct val="120000"/>
              </a:lnSpc>
              <a:spcBef>
                <a:spcPts val="400"/>
              </a:spcBef>
              <a:spcAft>
                <a:spcPts val="0"/>
              </a:spcAft>
              <a:buClr>
                <a:schemeClr val="lt1"/>
              </a:buClr>
              <a:buSzPts val="1500"/>
              <a:buNone/>
              <a:defRPr sz="1200" b="1"/>
            </a:lvl7pPr>
            <a:lvl8pPr marL="3657600" lvl="7" indent="-228600" algn="l">
              <a:lnSpc>
                <a:spcPct val="120000"/>
              </a:lnSpc>
              <a:spcBef>
                <a:spcPts val="400"/>
              </a:spcBef>
              <a:spcAft>
                <a:spcPts val="0"/>
              </a:spcAft>
              <a:buClr>
                <a:schemeClr val="lt1"/>
              </a:buClr>
              <a:buSzPts val="1500"/>
              <a:buNone/>
              <a:defRPr sz="1200" b="1"/>
            </a:lvl8pPr>
            <a:lvl9pPr marL="4114800" lvl="8" indent="-228600" algn="l">
              <a:lnSpc>
                <a:spcPct val="120000"/>
              </a:lnSpc>
              <a:spcBef>
                <a:spcPts val="400"/>
              </a:spcBef>
              <a:spcAft>
                <a:spcPts val="0"/>
              </a:spcAft>
              <a:buClr>
                <a:schemeClr val="lt1"/>
              </a:buClr>
              <a:buSzPts val="1500"/>
              <a:buNone/>
              <a:defRPr sz="1200" b="1"/>
            </a:lvl9pPr>
          </a:lstStyle>
          <a:p>
            <a:endParaRPr/>
          </a:p>
        </p:txBody>
      </p:sp>
      <p:sp>
        <p:nvSpPr>
          <p:cNvPr id="210" name="Google Shape;210;p16"/>
          <p:cNvSpPr>
            <a:spLocks noGrp="1"/>
          </p:cNvSpPr>
          <p:nvPr>
            <p:ph type="pic" idx="5"/>
          </p:nvPr>
        </p:nvSpPr>
        <p:spPr>
          <a:xfrm>
            <a:off x="3366790" y="2000249"/>
            <a:ext cx="2399100" cy="1143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noAutofit/>
          </a:bodyPr>
          <a:lstStyle>
            <a:lvl1pPr marR="0" lvl="0" algn="l" rtl="0">
              <a:lnSpc>
                <a:spcPct val="120000"/>
              </a:lnSpc>
              <a:spcBef>
                <a:spcPts val="800"/>
              </a:spcBef>
              <a:spcAft>
                <a:spcPts val="0"/>
              </a:spcAft>
              <a:buClr>
                <a:schemeClr val="lt1"/>
              </a:buClr>
              <a:buSzPts val="1900"/>
              <a:buFont typeface="Arial"/>
              <a:buNone/>
              <a:defRPr sz="15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1" name="Google Shape;211;p16"/>
          <p:cNvSpPr txBox="1">
            <a:spLocks noGrp="1"/>
          </p:cNvSpPr>
          <p:nvPr>
            <p:ph type="body" idx="6"/>
          </p:nvPr>
        </p:nvSpPr>
        <p:spPr>
          <a:xfrm>
            <a:off x="3365695" y="3735643"/>
            <a:ext cx="2400300" cy="6078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300"/>
              <a:buNone/>
              <a:defRPr sz="1100"/>
            </a:lvl1pPr>
            <a:lvl2pPr marL="914400" lvl="1" indent="-228600" algn="l">
              <a:lnSpc>
                <a:spcPct val="120000"/>
              </a:lnSpc>
              <a:spcBef>
                <a:spcPts val="400"/>
              </a:spcBef>
              <a:spcAft>
                <a:spcPts val="0"/>
              </a:spcAft>
              <a:buClr>
                <a:schemeClr val="lt1"/>
              </a:buClr>
              <a:buSzPts val="1100"/>
              <a:buNone/>
              <a:defRPr sz="900"/>
            </a:lvl2pPr>
            <a:lvl3pPr marL="1371600" lvl="2" indent="-228600" algn="l">
              <a:lnSpc>
                <a:spcPct val="120000"/>
              </a:lnSpc>
              <a:spcBef>
                <a:spcPts val="400"/>
              </a:spcBef>
              <a:spcAft>
                <a:spcPts val="0"/>
              </a:spcAft>
              <a:buClr>
                <a:schemeClr val="lt1"/>
              </a:buClr>
              <a:buSzPts val="900"/>
              <a:buNone/>
              <a:defRPr sz="800"/>
            </a:lvl3pPr>
            <a:lvl4pPr marL="1828800" lvl="3" indent="-228600" algn="l">
              <a:lnSpc>
                <a:spcPct val="120000"/>
              </a:lnSpc>
              <a:spcBef>
                <a:spcPts val="400"/>
              </a:spcBef>
              <a:spcAft>
                <a:spcPts val="0"/>
              </a:spcAft>
              <a:buClr>
                <a:schemeClr val="lt1"/>
              </a:buClr>
              <a:buSzPts val="800"/>
              <a:buNone/>
              <a:defRPr sz="700"/>
            </a:lvl4pPr>
            <a:lvl5pPr marL="2286000" lvl="4" indent="-228600" algn="l">
              <a:lnSpc>
                <a:spcPct val="120000"/>
              </a:lnSpc>
              <a:spcBef>
                <a:spcPts val="400"/>
              </a:spcBef>
              <a:spcAft>
                <a:spcPts val="0"/>
              </a:spcAft>
              <a:buClr>
                <a:schemeClr val="lt1"/>
              </a:buClr>
              <a:buSzPts val="800"/>
              <a:buNone/>
              <a:defRPr sz="700"/>
            </a:lvl5pPr>
            <a:lvl6pPr marL="2743200" lvl="5" indent="-228600" algn="l">
              <a:lnSpc>
                <a:spcPct val="120000"/>
              </a:lnSpc>
              <a:spcBef>
                <a:spcPts val="400"/>
              </a:spcBef>
              <a:spcAft>
                <a:spcPts val="0"/>
              </a:spcAft>
              <a:buClr>
                <a:schemeClr val="lt1"/>
              </a:buClr>
              <a:buSzPts val="800"/>
              <a:buNone/>
              <a:defRPr sz="700"/>
            </a:lvl6pPr>
            <a:lvl7pPr marL="3200400" lvl="6" indent="-228600" algn="l">
              <a:lnSpc>
                <a:spcPct val="120000"/>
              </a:lnSpc>
              <a:spcBef>
                <a:spcPts val="400"/>
              </a:spcBef>
              <a:spcAft>
                <a:spcPts val="0"/>
              </a:spcAft>
              <a:buClr>
                <a:schemeClr val="lt1"/>
              </a:buClr>
              <a:buSzPts val="800"/>
              <a:buNone/>
              <a:defRPr sz="700"/>
            </a:lvl7pPr>
            <a:lvl8pPr marL="3657600" lvl="7" indent="-228600" algn="l">
              <a:lnSpc>
                <a:spcPct val="120000"/>
              </a:lnSpc>
              <a:spcBef>
                <a:spcPts val="400"/>
              </a:spcBef>
              <a:spcAft>
                <a:spcPts val="0"/>
              </a:spcAft>
              <a:buClr>
                <a:schemeClr val="lt1"/>
              </a:buClr>
              <a:buSzPts val="800"/>
              <a:buNone/>
              <a:defRPr sz="700"/>
            </a:lvl8pPr>
            <a:lvl9pPr marL="4114800" lvl="8" indent="-228600" algn="l">
              <a:lnSpc>
                <a:spcPct val="120000"/>
              </a:lnSpc>
              <a:spcBef>
                <a:spcPts val="400"/>
              </a:spcBef>
              <a:spcAft>
                <a:spcPts val="0"/>
              </a:spcAft>
              <a:buClr>
                <a:schemeClr val="lt1"/>
              </a:buClr>
              <a:buSzPts val="800"/>
              <a:buNone/>
              <a:defRPr sz="700"/>
            </a:lvl9pPr>
          </a:lstStyle>
          <a:p>
            <a:endParaRPr/>
          </a:p>
        </p:txBody>
      </p:sp>
      <p:sp>
        <p:nvSpPr>
          <p:cNvPr id="212" name="Google Shape;212;p16"/>
          <p:cNvSpPr txBox="1">
            <a:spLocks noGrp="1"/>
          </p:cNvSpPr>
          <p:nvPr>
            <p:ph type="body" idx="7"/>
          </p:nvPr>
        </p:nvSpPr>
        <p:spPr>
          <a:xfrm>
            <a:off x="5889425" y="3303446"/>
            <a:ext cx="2393100" cy="4323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900"/>
              <a:buNone/>
              <a:defRPr sz="1500" b="0" cap="none">
                <a:solidFill>
                  <a:schemeClr val="lt1"/>
                </a:solidFill>
              </a:defRPr>
            </a:lvl1pPr>
            <a:lvl2pPr marL="914400" lvl="1" indent="-228600" algn="l">
              <a:lnSpc>
                <a:spcPct val="120000"/>
              </a:lnSpc>
              <a:spcBef>
                <a:spcPts val="400"/>
              </a:spcBef>
              <a:spcAft>
                <a:spcPts val="0"/>
              </a:spcAft>
              <a:buClr>
                <a:schemeClr val="lt1"/>
              </a:buClr>
              <a:buSzPts val="1900"/>
              <a:buNone/>
              <a:defRPr sz="1500" b="1"/>
            </a:lvl2pPr>
            <a:lvl3pPr marL="1371600" lvl="2" indent="-228600" algn="l">
              <a:lnSpc>
                <a:spcPct val="120000"/>
              </a:lnSpc>
              <a:spcBef>
                <a:spcPts val="400"/>
              </a:spcBef>
              <a:spcAft>
                <a:spcPts val="0"/>
              </a:spcAft>
              <a:buClr>
                <a:schemeClr val="lt1"/>
              </a:buClr>
              <a:buSzPts val="1700"/>
              <a:buNone/>
              <a:defRPr sz="1400" b="1"/>
            </a:lvl3pPr>
            <a:lvl4pPr marL="1828800" lvl="3" indent="-228600" algn="l">
              <a:lnSpc>
                <a:spcPct val="120000"/>
              </a:lnSpc>
              <a:spcBef>
                <a:spcPts val="400"/>
              </a:spcBef>
              <a:spcAft>
                <a:spcPts val="0"/>
              </a:spcAft>
              <a:buClr>
                <a:schemeClr val="lt1"/>
              </a:buClr>
              <a:buSzPts val="1500"/>
              <a:buNone/>
              <a:defRPr sz="1200" b="1"/>
            </a:lvl4pPr>
            <a:lvl5pPr marL="2286000" lvl="4" indent="-228600" algn="l">
              <a:lnSpc>
                <a:spcPct val="120000"/>
              </a:lnSpc>
              <a:spcBef>
                <a:spcPts val="400"/>
              </a:spcBef>
              <a:spcAft>
                <a:spcPts val="0"/>
              </a:spcAft>
              <a:buClr>
                <a:schemeClr val="lt1"/>
              </a:buClr>
              <a:buSzPts val="1500"/>
              <a:buNone/>
              <a:defRPr sz="1200" b="1"/>
            </a:lvl5pPr>
            <a:lvl6pPr marL="2743200" lvl="5" indent="-228600" algn="l">
              <a:lnSpc>
                <a:spcPct val="120000"/>
              </a:lnSpc>
              <a:spcBef>
                <a:spcPts val="400"/>
              </a:spcBef>
              <a:spcAft>
                <a:spcPts val="0"/>
              </a:spcAft>
              <a:buClr>
                <a:schemeClr val="lt1"/>
              </a:buClr>
              <a:buSzPts val="1500"/>
              <a:buNone/>
              <a:defRPr sz="1200" b="1"/>
            </a:lvl6pPr>
            <a:lvl7pPr marL="3200400" lvl="6" indent="-228600" algn="l">
              <a:lnSpc>
                <a:spcPct val="120000"/>
              </a:lnSpc>
              <a:spcBef>
                <a:spcPts val="400"/>
              </a:spcBef>
              <a:spcAft>
                <a:spcPts val="0"/>
              </a:spcAft>
              <a:buClr>
                <a:schemeClr val="lt1"/>
              </a:buClr>
              <a:buSzPts val="1500"/>
              <a:buNone/>
              <a:defRPr sz="1200" b="1"/>
            </a:lvl7pPr>
            <a:lvl8pPr marL="3657600" lvl="7" indent="-228600" algn="l">
              <a:lnSpc>
                <a:spcPct val="120000"/>
              </a:lnSpc>
              <a:spcBef>
                <a:spcPts val="400"/>
              </a:spcBef>
              <a:spcAft>
                <a:spcPts val="0"/>
              </a:spcAft>
              <a:buClr>
                <a:schemeClr val="lt1"/>
              </a:buClr>
              <a:buSzPts val="1500"/>
              <a:buNone/>
              <a:defRPr sz="1200" b="1"/>
            </a:lvl8pPr>
            <a:lvl9pPr marL="4114800" lvl="8" indent="-228600" algn="l">
              <a:lnSpc>
                <a:spcPct val="120000"/>
              </a:lnSpc>
              <a:spcBef>
                <a:spcPts val="400"/>
              </a:spcBef>
              <a:spcAft>
                <a:spcPts val="0"/>
              </a:spcAft>
              <a:buClr>
                <a:schemeClr val="lt1"/>
              </a:buClr>
              <a:buSzPts val="1500"/>
              <a:buNone/>
              <a:defRPr sz="1200" b="1"/>
            </a:lvl9pPr>
          </a:lstStyle>
          <a:p>
            <a:endParaRPr/>
          </a:p>
        </p:txBody>
      </p:sp>
      <p:sp>
        <p:nvSpPr>
          <p:cNvPr id="213" name="Google Shape;213;p16"/>
          <p:cNvSpPr>
            <a:spLocks noGrp="1"/>
          </p:cNvSpPr>
          <p:nvPr>
            <p:ph type="pic" idx="8"/>
          </p:nvPr>
        </p:nvSpPr>
        <p:spPr>
          <a:xfrm>
            <a:off x="5889332" y="2000249"/>
            <a:ext cx="2396100" cy="1143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noAutofit/>
          </a:bodyPr>
          <a:lstStyle>
            <a:lvl1pPr marR="0" lvl="0" algn="l" rtl="0">
              <a:lnSpc>
                <a:spcPct val="120000"/>
              </a:lnSpc>
              <a:spcBef>
                <a:spcPts val="800"/>
              </a:spcBef>
              <a:spcAft>
                <a:spcPts val="0"/>
              </a:spcAft>
              <a:buClr>
                <a:schemeClr val="lt1"/>
              </a:buClr>
              <a:buSzPts val="1900"/>
              <a:buFont typeface="Arial"/>
              <a:buNone/>
              <a:defRPr sz="15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4" name="Google Shape;214;p16"/>
          <p:cNvSpPr txBox="1">
            <a:spLocks noGrp="1"/>
          </p:cNvSpPr>
          <p:nvPr>
            <p:ph type="body" idx="9"/>
          </p:nvPr>
        </p:nvSpPr>
        <p:spPr>
          <a:xfrm>
            <a:off x="5889332" y="3735640"/>
            <a:ext cx="2396100" cy="6078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300"/>
              <a:buNone/>
              <a:defRPr sz="1100"/>
            </a:lvl1pPr>
            <a:lvl2pPr marL="914400" lvl="1" indent="-228600" algn="l">
              <a:lnSpc>
                <a:spcPct val="120000"/>
              </a:lnSpc>
              <a:spcBef>
                <a:spcPts val="400"/>
              </a:spcBef>
              <a:spcAft>
                <a:spcPts val="0"/>
              </a:spcAft>
              <a:buClr>
                <a:schemeClr val="lt1"/>
              </a:buClr>
              <a:buSzPts val="1100"/>
              <a:buNone/>
              <a:defRPr sz="900"/>
            </a:lvl2pPr>
            <a:lvl3pPr marL="1371600" lvl="2" indent="-228600" algn="l">
              <a:lnSpc>
                <a:spcPct val="120000"/>
              </a:lnSpc>
              <a:spcBef>
                <a:spcPts val="400"/>
              </a:spcBef>
              <a:spcAft>
                <a:spcPts val="0"/>
              </a:spcAft>
              <a:buClr>
                <a:schemeClr val="lt1"/>
              </a:buClr>
              <a:buSzPts val="900"/>
              <a:buNone/>
              <a:defRPr sz="800"/>
            </a:lvl3pPr>
            <a:lvl4pPr marL="1828800" lvl="3" indent="-228600" algn="l">
              <a:lnSpc>
                <a:spcPct val="120000"/>
              </a:lnSpc>
              <a:spcBef>
                <a:spcPts val="400"/>
              </a:spcBef>
              <a:spcAft>
                <a:spcPts val="0"/>
              </a:spcAft>
              <a:buClr>
                <a:schemeClr val="lt1"/>
              </a:buClr>
              <a:buSzPts val="800"/>
              <a:buNone/>
              <a:defRPr sz="700"/>
            </a:lvl4pPr>
            <a:lvl5pPr marL="2286000" lvl="4" indent="-228600" algn="l">
              <a:lnSpc>
                <a:spcPct val="120000"/>
              </a:lnSpc>
              <a:spcBef>
                <a:spcPts val="400"/>
              </a:spcBef>
              <a:spcAft>
                <a:spcPts val="0"/>
              </a:spcAft>
              <a:buClr>
                <a:schemeClr val="lt1"/>
              </a:buClr>
              <a:buSzPts val="800"/>
              <a:buNone/>
              <a:defRPr sz="700"/>
            </a:lvl5pPr>
            <a:lvl6pPr marL="2743200" lvl="5" indent="-228600" algn="l">
              <a:lnSpc>
                <a:spcPct val="120000"/>
              </a:lnSpc>
              <a:spcBef>
                <a:spcPts val="400"/>
              </a:spcBef>
              <a:spcAft>
                <a:spcPts val="0"/>
              </a:spcAft>
              <a:buClr>
                <a:schemeClr val="lt1"/>
              </a:buClr>
              <a:buSzPts val="800"/>
              <a:buNone/>
              <a:defRPr sz="700"/>
            </a:lvl6pPr>
            <a:lvl7pPr marL="3200400" lvl="6" indent="-228600" algn="l">
              <a:lnSpc>
                <a:spcPct val="120000"/>
              </a:lnSpc>
              <a:spcBef>
                <a:spcPts val="400"/>
              </a:spcBef>
              <a:spcAft>
                <a:spcPts val="0"/>
              </a:spcAft>
              <a:buClr>
                <a:schemeClr val="lt1"/>
              </a:buClr>
              <a:buSzPts val="800"/>
              <a:buNone/>
              <a:defRPr sz="700"/>
            </a:lvl7pPr>
            <a:lvl8pPr marL="3657600" lvl="7" indent="-228600" algn="l">
              <a:lnSpc>
                <a:spcPct val="120000"/>
              </a:lnSpc>
              <a:spcBef>
                <a:spcPts val="400"/>
              </a:spcBef>
              <a:spcAft>
                <a:spcPts val="0"/>
              </a:spcAft>
              <a:buClr>
                <a:schemeClr val="lt1"/>
              </a:buClr>
              <a:buSzPts val="800"/>
              <a:buNone/>
              <a:defRPr sz="700"/>
            </a:lvl8pPr>
            <a:lvl9pPr marL="4114800" lvl="8" indent="-228600" algn="l">
              <a:lnSpc>
                <a:spcPct val="120000"/>
              </a:lnSpc>
              <a:spcBef>
                <a:spcPts val="400"/>
              </a:spcBef>
              <a:spcAft>
                <a:spcPts val="0"/>
              </a:spcAft>
              <a:buClr>
                <a:schemeClr val="lt1"/>
              </a:buClr>
              <a:buSzPts val="800"/>
              <a:buNone/>
              <a:defRPr sz="700"/>
            </a:lvl9pPr>
          </a:lstStyle>
          <a:p>
            <a:endParaRPr/>
          </a:p>
        </p:txBody>
      </p:sp>
      <p:sp>
        <p:nvSpPr>
          <p:cNvPr id="215" name="Google Shape;215;p16"/>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16"/>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7" name="Google Shape;217;p16"/>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0" name="Google Shape;220;p17"/>
          <p:cNvSpPr txBox="1">
            <a:spLocks noGrp="1"/>
          </p:cNvSpPr>
          <p:nvPr>
            <p:ph type="body" idx="1"/>
          </p:nvPr>
        </p:nvSpPr>
        <p:spPr>
          <a:xfrm rot="5400000">
            <a:off x="3242708" y="-699535"/>
            <a:ext cx="2656200" cy="7429500"/>
          </a:xfrm>
          <a:prstGeom prst="rect">
            <a:avLst/>
          </a:prstGeom>
          <a:noFill/>
          <a:ln>
            <a:noFill/>
          </a:ln>
        </p:spPr>
        <p:txBody>
          <a:bodyPr spcFirstLastPara="1" wrap="square" lIns="68575" tIns="34275" rIns="68575" bIns="34275" anchor="t" anchorCtr="0">
            <a:normAutofit/>
          </a:bodyPr>
          <a:lstStyle>
            <a:lvl1pPr marL="457200" lvl="0" indent="-336550" algn="l">
              <a:lnSpc>
                <a:spcPct val="120000"/>
              </a:lnSpc>
              <a:spcBef>
                <a:spcPts val="800"/>
              </a:spcBef>
              <a:spcAft>
                <a:spcPts val="0"/>
              </a:spcAft>
              <a:buClr>
                <a:schemeClr val="lt1"/>
              </a:buClr>
              <a:buSzPts val="1700"/>
              <a:buChar char="•"/>
              <a:defRPr/>
            </a:lvl1pPr>
            <a:lvl2pPr marL="914400" lvl="1" indent="-336550" algn="l">
              <a:lnSpc>
                <a:spcPct val="120000"/>
              </a:lnSpc>
              <a:spcBef>
                <a:spcPts val="400"/>
              </a:spcBef>
              <a:spcAft>
                <a:spcPts val="0"/>
              </a:spcAft>
              <a:buClr>
                <a:schemeClr val="lt1"/>
              </a:buClr>
              <a:buSzPts val="1700"/>
              <a:buChar char="•"/>
              <a:defRPr/>
            </a:lvl2pPr>
            <a:lvl3pPr marL="1371600" lvl="2" indent="-336550" algn="l">
              <a:lnSpc>
                <a:spcPct val="120000"/>
              </a:lnSpc>
              <a:spcBef>
                <a:spcPts val="400"/>
              </a:spcBef>
              <a:spcAft>
                <a:spcPts val="0"/>
              </a:spcAft>
              <a:buClr>
                <a:schemeClr val="lt1"/>
              </a:buClr>
              <a:buSzPts val="1700"/>
              <a:buChar char="•"/>
              <a:defRPr/>
            </a:lvl3pPr>
            <a:lvl4pPr marL="1828800" lvl="3" indent="-336550" algn="l">
              <a:lnSpc>
                <a:spcPct val="120000"/>
              </a:lnSpc>
              <a:spcBef>
                <a:spcPts val="400"/>
              </a:spcBef>
              <a:spcAft>
                <a:spcPts val="0"/>
              </a:spcAft>
              <a:buClr>
                <a:schemeClr val="lt1"/>
              </a:buClr>
              <a:buSzPts val="1700"/>
              <a:buChar char="•"/>
              <a:defRPr/>
            </a:lvl4pPr>
            <a:lvl5pPr marL="2286000" lvl="4" indent="-336550" algn="l">
              <a:lnSpc>
                <a:spcPct val="120000"/>
              </a:lnSpc>
              <a:spcBef>
                <a:spcPts val="400"/>
              </a:spcBef>
              <a:spcAft>
                <a:spcPts val="0"/>
              </a:spcAft>
              <a:buClr>
                <a:schemeClr val="lt1"/>
              </a:buClr>
              <a:buSzPts val="1700"/>
              <a:buChar char="•"/>
              <a:defRPr/>
            </a:lvl5pPr>
            <a:lvl6pPr marL="2743200" lvl="5" indent="-336550" algn="l">
              <a:lnSpc>
                <a:spcPct val="120000"/>
              </a:lnSpc>
              <a:spcBef>
                <a:spcPts val="400"/>
              </a:spcBef>
              <a:spcAft>
                <a:spcPts val="0"/>
              </a:spcAft>
              <a:buClr>
                <a:schemeClr val="lt1"/>
              </a:buClr>
              <a:buSzPts val="1700"/>
              <a:buChar char="•"/>
              <a:defRPr/>
            </a:lvl6pPr>
            <a:lvl7pPr marL="3200400" lvl="6" indent="-336550" algn="l">
              <a:lnSpc>
                <a:spcPct val="120000"/>
              </a:lnSpc>
              <a:spcBef>
                <a:spcPts val="400"/>
              </a:spcBef>
              <a:spcAft>
                <a:spcPts val="0"/>
              </a:spcAft>
              <a:buClr>
                <a:schemeClr val="lt1"/>
              </a:buClr>
              <a:buSzPts val="1700"/>
              <a:buChar char="•"/>
              <a:defRPr/>
            </a:lvl7pPr>
            <a:lvl8pPr marL="3657600" lvl="7" indent="-336550" algn="l">
              <a:lnSpc>
                <a:spcPct val="120000"/>
              </a:lnSpc>
              <a:spcBef>
                <a:spcPts val="400"/>
              </a:spcBef>
              <a:spcAft>
                <a:spcPts val="0"/>
              </a:spcAft>
              <a:buClr>
                <a:schemeClr val="lt1"/>
              </a:buClr>
              <a:buSzPts val="1700"/>
              <a:buChar char="•"/>
              <a:defRPr/>
            </a:lvl8pPr>
            <a:lvl9pPr marL="4114800" lvl="8" indent="-336550" algn="l">
              <a:lnSpc>
                <a:spcPct val="120000"/>
              </a:lnSpc>
              <a:spcBef>
                <a:spcPts val="400"/>
              </a:spcBef>
              <a:spcAft>
                <a:spcPts val="0"/>
              </a:spcAft>
              <a:buClr>
                <a:schemeClr val="lt1"/>
              </a:buClr>
              <a:buSzPts val="1700"/>
              <a:buChar char="•"/>
              <a:defRPr/>
            </a:lvl9pPr>
          </a:lstStyle>
          <a:p>
            <a:endParaRPr/>
          </a:p>
        </p:txBody>
      </p:sp>
      <p:sp>
        <p:nvSpPr>
          <p:cNvPr id="221" name="Google Shape;221;p17"/>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2" name="Google Shape;222;p17"/>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17"/>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18"/>
          <p:cNvSpPr txBox="1">
            <a:spLocks noGrp="1"/>
          </p:cNvSpPr>
          <p:nvPr>
            <p:ph type="title"/>
          </p:nvPr>
        </p:nvSpPr>
        <p:spPr>
          <a:xfrm rot="5400000">
            <a:off x="5590508" y="1648349"/>
            <a:ext cx="3886200" cy="15039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6" name="Google Shape;226;p18"/>
          <p:cNvSpPr txBox="1">
            <a:spLocks noGrp="1"/>
          </p:cNvSpPr>
          <p:nvPr>
            <p:ph type="body" idx="1"/>
          </p:nvPr>
        </p:nvSpPr>
        <p:spPr>
          <a:xfrm rot="5400000">
            <a:off x="1818750" y="-505351"/>
            <a:ext cx="3886200" cy="5811300"/>
          </a:xfrm>
          <a:prstGeom prst="rect">
            <a:avLst/>
          </a:prstGeom>
          <a:noFill/>
          <a:ln>
            <a:noFill/>
          </a:ln>
        </p:spPr>
        <p:txBody>
          <a:bodyPr spcFirstLastPara="1" wrap="square" lIns="68575" tIns="34275" rIns="68575" bIns="34275" anchor="t" anchorCtr="0">
            <a:normAutofit/>
          </a:bodyPr>
          <a:lstStyle>
            <a:lvl1pPr marL="457200" lvl="0" indent="-336550" algn="l">
              <a:lnSpc>
                <a:spcPct val="120000"/>
              </a:lnSpc>
              <a:spcBef>
                <a:spcPts val="800"/>
              </a:spcBef>
              <a:spcAft>
                <a:spcPts val="0"/>
              </a:spcAft>
              <a:buClr>
                <a:schemeClr val="lt1"/>
              </a:buClr>
              <a:buSzPts val="1700"/>
              <a:buChar char="•"/>
              <a:defRPr/>
            </a:lvl1pPr>
            <a:lvl2pPr marL="914400" lvl="1" indent="-336550" algn="l">
              <a:lnSpc>
                <a:spcPct val="120000"/>
              </a:lnSpc>
              <a:spcBef>
                <a:spcPts val="400"/>
              </a:spcBef>
              <a:spcAft>
                <a:spcPts val="0"/>
              </a:spcAft>
              <a:buClr>
                <a:schemeClr val="lt1"/>
              </a:buClr>
              <a:buSzPts val="1700"/>
              <a:buChar char="•"/>
              <a:defRPr/>
            </a:lvl2pPr>
            <a:lvl3pPr marL="1371600" lvl="2" indent="-336550" algn="l">
              <a:lnSpc>
                <a:spcPct val="120000"/>
              </a:lnSpc>
              <a:spcBef>
                <a:spcPts val="400"/>
              </a:spcBef>
              <a:spcAft>
                <a:spcPts val="0"/>
              </a:spcAft>
              <a:buClr>
                <a:schemeClr val="lt1"/>
              </a:buClr>
              <a:buSzPts val="1700"/>
              <a:buChar char="•"/>
              <a:defRPr/>
            </a:lvl3pPr>
            <a:lvl4pPr marL="1828800" lvl="3" indent="-336550" algn="l">
              <a:lnSpc>
                <a:spcPct val="120000"/>
              </a:lnSpc>
              <a:spcBef>
                <a:spcPts val="400"/>
              </a:spcBef>
              <a:spcAft>
                <a:spcPts val="0"/>
              </a:spcAft>
              <a:buClr>
                <a:schemeClr val="lt1"/>
              </a:buClr>
              <a:buSzPts val="1700"/>
              <a:buChar char="•"/>
              <a:defRPr/>
            </a:lvl4pPr>
            <a:lvl5pPr marL="2286000" lvl="4" indent="-336550" algn="l">
              <a:lnSpc>
                <a:spcPct val="120000"/>
              </a:lnSpc>
              <a:spcBef>
                <a:spcPts val="400"/>
              </a:spcBef>
              <a:spcAft>
                <a:spcPts val="0"/>
              </a:spcAft>
              <a:buClr>
                <a:schemeClr val="lt1"/>
              </a:buClr>
              <a:buSzPts val="1700"/>
              <a:buChar char="•"/>
              <a:defRPr/>
            </a:lvl5pPr>
            <a:lvl6pPr marL="2743200" lvl="5" indent="-336550" algn="l">
              <a:lnSpc>
                <a:spcPct val="120000"/>
              </a:lnSpc>
              <a:spcBef>
                <a:spcPts val="400"/>
              </a:spcBef>
              <a:spcAft>
                <a:spcPts val="0"/>
              </a:spcAft>
              <a:buClr>
                <a:schemeClr val="lt1"/>
              </a:buClr>
              <a:buSzPts val="1700"/>
              <a:buChar char="•"/>
              <a:defRPr/>
            </a:lvl6pPr>
            <a:lvl7pPr marL="3200400" lvl="6" indent="-336550" algn="l">
              <a:lnSpc>
                <a:spcPct val="120000"/>
              </a:lnSpc>
              <a:spcBef>
                <a:spcPts val="400"/>
              </a:spcBef>
              <a:spcAft>
                <a:spcPts val="0"/>
              </a:spcAft>
              <a:buClr>
                <a:schemeClr val="lt1"/>
              </a:buClr>
              <a:buSzPts val="1700"/>
              <a:buChar char="•"/>
              <a:defRPr/>
            </a:lvl7pPr>
            <a:lvl8pPr marL="3657600" lvl="7" indent="-336550" algn="l">
              <a:lnSpc>
                <a:spcPct val="120000"/>
              </a:lnSpc>
              <a:spcBef>
                <a:spcPts val="400"/>
              </a:spcBef>
              <a:spcAft>
                <a:spcPts val="0"/>
              </a:spcAft>
              <a:buClr>
                <a:schemeClr val="lt1"/>
              </a:buClr>
              <a:buSzPts val="1700"/>
              <a:buChar char="•"/>
              <a:defRPr/>
            </a:lvl8pPr>
            <a:lvl9pPr marL="4114800" lvl="8" indent="-336550" algn="l">
              <a:lnSpc>
                <a:spcPct val="120000"/>
              </a:lnSpc>
              <a:spcBef>
                <a:spcPts val="400"/>
              </a:spcBef>
              <a:spcAft>
                <a:spcPts val="0"/>
              </a:spcAft>
              <a:buClr>
                <a:schemeClr val="lt1"/>
              </a:buClr>
              <a:buSzPts val="1700"/>
              <a:buChar char="•"/>
              <a:defRPr/>
            </a:lvl9pPr>
          </a:lstStyle>
          <a:p>
            <a:endParaRPr/>
          </a:p>
        </p:txBody>
      </p:sp>
      <p:sp>
        <p:nvSpPr>
          <p:cNvPr id="227" name="Google Shape;227;p18"/>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8" name="Google Shape;228;p18"/>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9" name="Google Shape;229;p18"/>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6" name="Google Shape;116;p3"/>
          <p:cNvSpPr txBox="1">
            <a:spLocks noGrp="1"/>
          </p:cNvSpPr>
          <p:nvPr>
            <p:ph type="body" idx="1"/>
          </p:nvPr>
        </p:nvSpPr>
        <p:spPr>
          <a:xfrm>
            <a:off x="856059" y="1687115"/>
            <a:ext cx="7429500" cy="2656200"/>
          </a:xfrm>
          <a:prstGeom prst="rect">
            <a:avLst/>
          </a:prstGeom>
          <a:noFill/>
          <a:ln>
            <a:noFill/>
          </a:ln>
        </p:spPr>
        <p:txBody>
          <a:bodyPr spcFirstLastPara="1" wrap="square" lIns="68575" tIns="34275" rIns="68575" bIns="34275" anchor="t" anchorCtr="0">
            <a:normAutofit/>
          </a:bodyPr>
          <a:lstStyle>
            <a:lvl1pPr marL="457200" lvl="0" indent="-336550" algn="l">
              <a:lnSpc>
                <a:spcPct val="120000"/>
              </a:lnSpc>
              <a:spcBef>
                <a:spcPts val="800"/>
              </a:spcBef>
              <a:spcAft>
                <a:spcPts val="0"/>
              </a:spcAft>
              <a:buClr>
                <a:schemeClr val="lt1"/>
              </a:buClr>
              <a:buSzPts val="1700"/>
              <a:buChar char="•"/>
              <a:defRPr/>
            </a:lvl1pPr>
            <a:lvl2pPr marL="914400" lvl="1" indent="-336550" algn="l">
              <a:lnSpc>
                <a:spcPct val="120000"/>
              </a:lnSpc>
              <a:spcBef>
                <a:spcPts val="400"/>
              </a:spcBef>
              <a:spcAft>
                <a:spcPts val="0"/>
              </a:spcAft>
              <a:buClr>
                <a:schemeClr val="lt1"/>
              </a:buClr>
              <a:buSzPts val="1700"/>
              <a:buChar char="•"/>
              <a:defRPr/>
            </a:lvl2pPr>
            <a:lvl3pPr marL="1371600" lvl="2" indent="-336550" algn="l">
              <a:lnSpc>
                <a:spcPct val="120000"/>
              </a:lnSpc>
              <a:spcBef>
                <a:spcPts val="400"/>
              </a:spcBef>
              <a:spcAft>
                <a:spcPts val="0"/>
              </a:spcAft>
              <a:buClr>
                <a:schemeClr val="lt1"/>
              </a:buClr>
              <a:buSzPts val="1700"/>
              <a:buChar char="•"/>
              <a:defRPr/>
            </a:lvl3pPr>
            <a:lvl4pPr marL="1828800" lvl="3" indent="-336550" algn="l">
              <a:lnSpc>
                <a:spcPct val="120000"/>
              </a:lnSpc>
              <a:spcBef>
                <a:spcPts val="400"/>
              </a:spcBef>
              <a:spcAft>
                <a:spcPts val="0"/>
              </a:spcAft>
              <a:buClr>
                <a:schemeClr val="lt1"/>
              </a:buClr>
              <a:buSzPts val="1700"/>
              <a:buChar char="•"/>
              <a:defRPr/>
            </a:lvl4pPr>
            <a:lvl5pPr marL="2286000" lvl="4" indent="-336550" algn="l">
              <a:lnSpc>
                <a:spcPct val="120000"/>
              </a:lnSpc>
              <a:spcBef>
                <a:spcPts val="400"/>
              </a:spcBef>
              <a:spcAft>
                <a:spcPts val="0"/>
              </a:spcAft>
              <a:buClr>
                <a:schemeClr val="lt1"/>
              </a:buClr>
              <a:buSzPts val="1700"/>
              <a:buChar char="•"/>
              <a:defRPr/>
            </a:lvl5pPr>
            <a:lvl6pPr marL="2743200" lvl="5" indent="-336550" algn="l">
              <a:lnSpc>
                <a:spcPct val="120000"/>
              </a:lnSpc>
              <a:spcBef>
                <a:spcPts val="400"/>
              </a:spcBef>
              <a:spcAft>
                <a:spcPts val="0"/>
              </a:spcAft>
              <a:buClr>
                <a:schemeClr val="lt1"/>
              </a:buClr>
              <a:buSzPts val="1700"/>
              <a:buChar char="•"/>
              <a:defRPr/>
            </a:lvl6pPr>
            <a:lvl7pPr marL="3200400" lvl="6" indent="-336550" algn="l">
              <a:lnSpc>
                <a:spcPct val="120000"/>
              </a:lnSpc>
              <a:spcBef>
                <a:spcPts val="400"/>
              </a:spcBef>
              <a:spcAft>
                <a:spcPts val="0"/>
              </a:spcAft>
              <a:buClr>
                <a:schemeClr val="lt1"/>
              </a:buClr>
              <a:buSzPts val="1700"/>
              <a:buChar char="•"/>
              <a:defRPr/>
            </a:lvl7pPr>
            <a:lvl8pPr marL="3657600" lvl="7" indent="-336550" algn="l">
              <a:lnSpc>
                <a:spcPct val="120000"/>
              </a:lnSpc>
              <a:spcBef>
                <a:spcPts val="400"/>
              </a:spcBef>
              <a:spcAft>
                <a:spcPts val="0"/>
              </a:spcAft>
              <a:buClr>
                <a:schemeClr val="lt1"/>
              </a:buClr>
              <a:buSzPts val="1700"/>
              <a:buChar char="•"/>
              <a:defRPr/>
            </a:lvl8pPr>
            <a:lvl9pPr marL="4114800" lvl="8" indent="-336550" algn="l">
              <a:lnSpc>
                <a:spcPct val="120000"/>
              </a:lnSpc>
              <a:spcBef>
                <a:spcPts val="400"/>
              </a:spcBef>
              <a:spcAft>
                <a:spcPts val="0"/>
              </a:spcAft>
              <a:buClr>
                <a:schemeClr val="lt1"/>
              </a:buClr>
              <a:buSzPts val="1700"/>
              <a:buChar char="•"/>
              <a:defRPr/>
            </a:lvl9pPr>
          </a:lstStyle>
          <a:p>
            <a:endParaRPr/>
          </a:p>
        </p:txBody>
      </p:sp>
      <p:sp>
        <p:nvSpPr>
          <p:cNvPr id="117" name="Google Shape;117;p3"/>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3"/>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3"/>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4"/>
          <p:cNvSpPr txBox="1">
            <a:spLocks noGrp="1"/>
          </p:cNvSpPr>
          <p:nvPr>
            <p:ph type="title"/>
          </p:nvPr>
        </p:nvSpPr>
        <p:spPr>
          <a:xfrm>
            <a:off x="856058" y="1064419"/>
            <a:ext cx="74295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2" name="Google Shape;122;p4"/>
          <p:cNvSpPr txBox="1">
            <a:spLocks noGrp="1"/>
          </p:cNvSpPr>
          <p:nvPr>
            <p:ph type="body" idx="1"/>
          </p:nvPr>
        </p:nvSpPr>
        <p:spPr>
          <a:xfrm>
            <a:off x="856058" y="3318272"/>
            <a:ext cx="7429500" cy="10311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700"/>
              <a:buNone/>
              <a:defRPr sz="1400" cap="none">
                <a:solidFill>
                  <a:schemeClr val="lt1"/>
                </a:solidFill>
              </a:defRPr>
            </a:lvl1pPr>
            <a:lvl2pPr marL="914400" lvl="1" indent="-228600" algn="l">
              <a:lnSpc>
                <a:spcPct val="120000"/>
              </a:lnSpc>
              <a:spcBef>
                <a:spcPts val="400"/>
              </a:spcBef>
              <a:spcAft>
                <a:spcPts val="0"/>
              </a:spcAft>
              <a:buClr>
                <a:schemeClr val="lt1"/>
              </a:buClr>
              <a:buSzPts val="1700"/>
              <a:buNone/>
              <a:defRPr sz="1400">
                <a:solidFill>
                  <a:schemeClr val="lt1"/>
                </a:solidFill>
              </a:defRPr>
            </a:lvl2pPr>
            <a:lvl3pPr marL="1371600" lvl="2" indent="-228600" algn="l">
              <a:lnSpc>
                <a:spcPct val="120000"/>
              </a:lnSpc>
              <a:spcBef>
                <a:spcPts val="400"/>
              </a:spcBef>
              <a:spcAft>
                <a:spcPts val="0"/>
              </a:spcAft>
              <a:buClr>
                <a:schemeClr val="lt1"/>
              </a:buClr>
              <a:buSzPts val="1700"/>
              <a:buNone/>
              <a:defRPr sz="1400">
                <a:solidFill>
                  <a:schemeClr val="lt1"/>
                </a:solidFill>
              </a:defRPr>
            </a:lvl3pPr>
            <a:lvl4pPr marL="1828800" lvl="3" indent="-228600" algn="l">
              <a:lnSpc>
                <a:spcPct val="120000"/>
              </a:lnSpc>
              <a:spcBef>
                <a:spcPts val="400"/>
              </a:spcBef>
              <a:spcAft>
                <a:spcPts val="0"/>
              </a:spcAft>
              <a:buClr>
                <a:schemeClr val="lt1"/>
              </a:buClr>
              <a:buSzPts val="1500"/>
              <a:buNone/>
              <a:defRPr sz="1200">
                <a:solidFill>
                  <a:schemeClr val="lt1"/>
                </a:solidFill>
              </a:defRPr>
            </a:lvl4pPr>
            <a:lvl5pPr marL="2286000" lvl="4" indent="-228600" algn="l">
              <a:lnSpc>
                <a:spcPct val="120000"/>
              </a:lnSpc>
              <a:spcBef>
                <a:spcPts val="400"/>
              </a:spcBef>
              <a:spcAft>
                <a:spcPts val="0"/>
              </a:spcAft>
              <a:buClr>
                <a:schemeClr val="lt1"/>
              </a:buClr>
              <a:buSzPts val="1500"/>
              <a:buNone/>
              <a:defRPr sz="1200">
                <a:solidFill>
                  <a:schemeClr val="lt1"/>
                </a:solidFill>
              </a:defRPr>
            </a:lvl5pPr>
            <a:lvl6pPr marL="2743200" lvl="5" indent="-228600" algn="l">
              <a:lnSpc>
                <a:spcPct val="120000"/>
              </a:lnSpc>
              <a:spcBef>
                <a:spcPts val="400"/>
              </a:spcBef>
              <a:spcAft>
                <a:spcPts val="0"/>
              </a:spcAft>
              <a:buClr>
                <a:schemeClr val="lt1"/>
              </a:buClr>
              <a:buSzPts val="1500"/>
              <a:buNone/>
              <a:defRPr sz="1200">
                <a:solidFill>
                  <a:schemeClr val="lt1"/>
                </a:solidFill>
              </a:defRPr>
            </a:lvl6pPr>
            <a:lvl7pPr marL="3200400" lvl="6" indent="-228600" algn="l">
              <a:lnSpc>
                <a:spcPct val="120000"/>
              </a:lnSpc>
              <a:spcBef>
                <a:spcPts val="400"/>
              </a:spcBef>
              <a:spcAft>
                <a:spcPts val="0"/>
              </a:spcAft>
              <a:buClr>
                <a:schemeClr val="lt1"/>
              </a:buClr>
              <a:buSzPts val="1500"/>
              <a:buNone/>
              <a:defRPr sz="1200">
                <a:solidFill>
                  <a:schemeClr val="lt1"/>
                </a:solidFill>
              </a:defRPr>
            </a:lvl7pPr>
            <a:lvl8pPr marL="3657600" lvl="7" indent="-228600" algn="l">
              <a:lnSpc>
                <a:spcPct val="120000"/>
              </a:lnSpc>
              <a:spcBef>
                <a:spcPts val="400"/>
              </a:spcBef>
              <a:spcAft>
                <a:spcPts val="0"/>
              </a:spcAft>
              <a:buClr>
                <a:schemeClr val="lt1"/>
              </a:buClr>
              <a:buSzPts val="1500"/>
              <a:buNone/>
              <a:defRPr sz="1200">
                <a:solidFill>
                  <a:schemeClr val="lt1"/>
                </a:solidFill>
              </a:defRPr>
            </a:lvl8pPr>
            <a:lvl9pPr marL="4114800" lvl="8" indent="-228600" algn="l">
              <a:lnSpc>
                <a:spcPct val="120000"/>
              </a:lnSpc>
              <a:spcBef>
                <a:spcPts val="400"/>
              </a:spcBef>
              <a:spcAft>
                <a:spcPts val="0"/>
              </a:spcAft>
              <a:buClr>
                <a:schemeClr val="lt1"/>
              </a:buClr>
              <a:buSzPts val="1500"/>
              <a:buNone/>
              <a:defRPr sz="1200">
                <a:solidFill>
                  <a:schemeClr val="lt1"/>
                </a:solidFill>
              </a:defRPr>
            </a:lvl9pPr>
          </a:lstStyle>
          <a:p>
            <a:endParaRPr/>
          </a:p>
        </p:txBody>
      </p:sp>
      <p:sp>
        <p:nvSpPr>
          <p:cNvPr id="123" name="Google Shape;123;p4"/>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4"/>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4"/>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5"/>
          <p:cNvSpPr txBox="1">
            <a:spLocks noGrp="1"/>
          </p:cNvSpPr>
          <p:nvPr>
            <p:ph type="body" idx="1"/>
          </p:nvPr>
        </p:nvSpPr>
        <p:spPr>
          <a:xfrm>
            <a:off x="856057" y="1687114"/>
            <a:ext cx="3658800" cy="2656200"/>
          </a:xfrm>
          <a:prstGeom prst="rect">
            <a:avLst/>
          </a:prstGeom>
          <a:noFill/>
          <a:ln>
            <a:noFill/>
          </a:ln>
        </p:spPr>
        <p:txBody>
          <a:bodyPr spcFirstLastPara="1" wrap="square" lIns="68575" tIns="34275" rIns="68575" bIns="34275" anchor="t" anchorCtr="0">
            <a:normAutofit/>
          </a:bodyPr>
          <a:lstStyle>
            <a:lvl1pPr marL="457200" lvl="0" indent="-336550" algn="l">
              <a:lnSpc>
                <a:spcPct val="120000"/>
              </a:lnSpc>
              <a:spcBef>
                <a:spcPts val="800"/>
              </a:spcBef>
              <a:spcAft>
                <a:spcPts val="0"/>
              </a:spcAft>
              <a:buClr>
                <a:schemeClr val="lt1"/>
              </a:buClr>
              <a:buSzPts val="1700"/>
              <a:buChar char="•"/>
              <a:defRPr/>
            </a:lvl1pPr>
            <a:lvl2pPr marL="914400" lvl="1" indent="-336550" algn="l">
              <a:lnSpc>
                <a:spcPct val="120000"/>
              </a:lnSpc>
              <a:spcBef>
                <a:spcPts val="400"/>
              </a:spcBef>
              <a:spcAft>
                <a:spcPts val="0"/>
              </a:spcAft>
              <a:buClr>
                <a:schemeClr val="lt1"/>
              </a:buClr>
              <a:buSzPts val="1700"/>
              <a:buChar char="•"/>
              <a:defRPr/>
            </a:lvl2pPr>
            <a:lvl3pPr marL="1371600" lvl="2" indent="-336550" algn="l">
              <a:lnSpc>
                <a:spcPct val="120000"/>
              </a:lnSpc>
              <a:spcBef>
                <a:spcPts val="400"/>
              </a:spcBef>
              <a:spcAft>
                <a:spcPts val="0"/>
              </a:spcAft>
              <a:buClr>
                <a:schemeClr val="lt1"/>
              </a:buClr>
              <a:buSzPts val="1700"/>
              <a:buChar char="•"/>
              <a:defRPr/>
            </a:lvl3pPr>
            <a:lvl4pPr marL="1828800" lvl="3" indent="-336550" algn="l">
              <a:lnSpc>
                <a:spcPct val="120000"/>
              </a:lnSpc>
              <a:spcBef>
                <a:spcPts val="400"/>
              </a:spcBef>
              <a:spcAft>
                <a:spcPts val="0"/>
              </a:spcAft>
              <a:buClr>
                <a:schemeClr val="lt1"/>
              </a:buClr>
              <a:buSzPts val="1700"/>
              <a:buChar char="•"/>
              <a:defRPr/>
            </a:lvl4pPr>
            <a:lvl5pPr marL="2286000" lvl="4" indent="-336550" algn="l">
              <a:lnSpc>
                <a:spcPct val="120000"/>
              </a:lnSpc>
              <a:spcBef>
                <a:spcPts val="400"/>
              </a:spcBef>
              <a:spcAft>
                <a:spcPts val="0"/>
              </a:spcAft>
              <a:buClr>
                <a:schemeClr val="lt1"/>
              </a:buClr>
              <a:buSzPts val="1700"/>
              <a:buChar char="•"/>
              <a:defRPr/>
            </a:lvl5pPr>
            <a:lvl6pPr marL="2743200" lvl="5" indent="-336550" algn="l">
              <a:lnSpc>
                <a:spcPct val="120000"/>
              </a:lnSpc>
              <a:spcBef>
                <a:spcPts val="400"/>
              </a:spcBef>
              <a:spcAft>
                <a:spcPts val="0"/>
              </a:spcAft>
              <a:buClr>
                <a:schemeClr val="lt1"/>
              </a:buClr>
              <a:buSzPts val="1700"/>
              <a:buChar char="•"/>
              <a:defRPr/>
            </a:lvl6pPr>
            <a:lvl7pPr marL="3200400" lvl="6" indent="-336550" algn="l">
              <a:lnSpc>
                <a:spcPct val="120000"/>
              </a:lnSpc>
              <a:spcBef>
                <a:spcPts val="400"/>
              </a:spcBef>
              <a:spcAft>
                <a:spcPts val="0"/>
              </a:spcAft>
              <a:buClr>
                <a:schemeClr val="lt1"/>
              </a:buClr>
              <a:buSzPts val="1700"/>
              <a:buChar char="•"/>
              <a:defRPr/>
            </a:lvl7pPr>
            <a:lvl8pPr marL="3657600" lvl="7" indent="-336550" algn="l">
              <a:lnSpc>
                <a:spcPct val="120000"/>
              </a:lnSpc>
              <a:spcBef>
                <a:spcPts val="400"/>
              </a:spcBef>
              <a:spcAft>
                <a:spcPts val="0"/>
              </a:spcAft>
              <a:buClr>
                <a:schemeClr val="lt1"/>
              </a:buClr>
              <a:buSzPts val="1700"/>
              <a:buChar char="•"/>
              <a:defRPr/>
            </a:lvl8pPr>
            <a:lvl9pPr marL="4114800" lvl="8" indent="-336550" algn="l">
              <a:lnSpc>
                <a:spcPct val="120000"/>
              </a:lnSpc>
              <a:spcBef>
                <a:spcPts val="400"/>
              </a:spcBef>
              <a:spcAft>
                <a:spcPts val="0"/>
              </a:spcAft>
              <a:buClr>
                <a:schemeClr val="lt1"/>
              </a:buClr>
              <a:buSzPts val="1700"/>
              <a:buChar char="•"/>
              <a:defRPr/>
            </a:lvl9pPr>
          </a:lstStyle>
          <a:p>
            <a:endParaRPr/>
          </a:p>
        </p:txBody>
      </p:sp>
      <p:sp>
        <p:nvSpPr>
          <p:cNvPr id="129" name="Google Shape;129;p5"/>
          <p:cNvSpPr txBox="1">
            <a:spLocks noGrp="1"/>
          </p:cNvSpPr>
          <p:nvPr>
            <p:ph type="body" idx="2"/>
          </p:nvPr>
        </p:nvSpPr>
        <p:spPr>
          <a:xfrm>
            <a:off x="4629150" y="1687114"/>
            <a:ext cx="3656400" cy="2656200"/>
          </a:xfrm>
          <a:prstGeom prst="rect">
            <a:avLst/>
          </a:prstGeom>
          <a:noFill/>
          <a:ln>
            <a:noFill/>
          </a:ln>
        </p:spPr>
        <p:txBody>
          <a:bodyPr spcFirstLastPara="1" wrap="square" lIns="68575" tIns="34275" rIns="68575" bIns="34275" anchor="t" anchorCtr="0">
            <a:normAutofit/>
          </a:bodyPr>
          <a:lstStyle>
            <a:lvl1pPr marL="457200" lvl="0" indent="-336550" algn="l">
              <a:lnSpc>
                <a:spcPct val="120000"/>
              </a:lnSpc>
              <a:spcBef>
                <a:spcPts val="800"/>
              </a:spcBef>
              <a:spcAft>
                <a:spcPts val="0"/>
              </a:spcAft>
              <a:buClr>
                <a:schemeClr val="lt1"/>
              </a:buClr>
              <a:buSzPts val="1700"/>
              <a:buChar char="•"/>
              <a:defRPr/>
            </a:lvl1pPr>
            <a:lvl2pPr marL="914400" lvl="1" indent="-336550" algn="l">
              <a:lnSpc>
                <a:spcPct val="120000"/>
              </a:lnSpc>
              <a:spcBef>
                <a:spcPts val="400"/>
              </a:spcBef>
              <a:spcAft>
                <a:spcPts val="0"/>
              </a:spcAft>
              <a:buClr>
                <a:schemeClr val="lt1"/>
              </a:buClr>
              <a:buSzPts val="1700"/>
              <a:buChar char="•"/>
              <a:defRPr/>
            </a:lvl2pPr>
            <a:lvl3pPr marL="1371600" lvl="2" indent="-336550" algn="l">
              <a:lnSpc>
                <a:spcPct val="120000"/>
              </a:lnSpc>
              <a:spcBef>
                <a:spcPts val="400"/>
              </a:spcBef>
              <a:spcAft>
                <a:spcPts val="0"/>
              </a:spcAft>
              <a:buClr>
                <a:schemeClr val="lt1"/>
              </a:buClr>
              <a:buSzPts val="1700"/>
              <a:buChar char="•"/>
              <a:defRPr/>
            </a:lvl3pPr>
            <a:lvl4pPr marL="1828800" lvl="3" indent="-336550" algn="l">
              <a:lnSpc>
                <a:spcPct val="120000"/>
              </a:lnSpc>
              <a:spcBef>
                <a:spcPts val="400"/>
              </a:spcBef>
              <a:spcAft>
                <a:spcPts val="0"/>
              </a:spcAft>
              <a:buClr>
                <a:schemeClr val="lt1"/>
              </a:buClr>
              <a:buSzPts val="1700"/>
              <a:buChar char="•"/>
              <a:defRPr/>
            </a:lvl4pPr>
            <a:lvl5pPr marL="2286000" lvl="4" indent="-336550" algn="l">
              <a:lnSpc>
                <a:spcPct val="120000"/>
              </a:lnSpc>
              <a:spcBef>
                <a:spcPts val="400"/>
              </a:spcBef>
              <a:spcAft>
                <a:spcPts val="0"/>
              </a:spcAft>
              <a:buClr>
                <a:schemeClr val="lt1"/>
              </a:buClr>
              <a:buSzPts val="1700"/>
              <a:buChar char="•"/>
              <a:defRPr/>
            </a:lvl5pPr>
            <a:lvl6pPr marL="2743200" lvl="5" indent="-336550" algn="l">
              <a:lnSpc>
                <a:spcPct val="120000"/>
              </a:lnSpc>
              <a:spcBef>
                <a:spcPts val="400"/>
              </a:spcBef>
              <a:spcAft>
                <a:spcPts val="0"/>
              </a:spcAft>
              <a:buClr>
                <a:schemeClr val="lt1"/>
              </a:buClr>
              <a:buSzPts val="1700"/>
              <a:buChar char="•"/>
              <a:defRPr/>
            </a:lvl6pPr>
            <a:lvl7pPr marL="3200400" lvl="6" indent="-336550" algn="l">
              <a:lnSpc>
                <a:spcPct val="120000"/>
              </a:lnSpc>
              <a:spcBef>
                <a:spcPts val="400"/>
              </a:spcBef>
              <a:spcAft>
                <a:spcPts val="0"/>
              </a:spcAft>
              <a:buClr>
                <a:schemeClr val="lt1"/>
              </a:buClr>
              <a:buSzPts val="1700"/>
              <a:buChar char="•"/>
              <a:defRPr/>
            </a:lvl7pPr>
            <a:lvl8pPr marL="3657600" lvl="7" indent="-336550" algn="l">
              <a:lnSpc>
                <a:spcPct val="120000"/>
              </a:lnSpc>
              <a:spcBef>
                <a:spcPts val="400"/>
              </a:spcBef>
              <a:spcAft>
                <a:spcPts val="0"/>
              </a:spcAft>
              <a:buClr>
                <a:schemeClr val="lt1"/>
              </a:buClr>
              <a:buSzPts val="1700"/>
              <a:buChar char="•"/>
              <a:defRPr/>
            </a:lvl8pPr>
            <a:lvl9pPr marL="4114800" lvl="8" indent="-336550" algn="l">
              <a:lnSpc>
                <a:spcPct val="120000"/>
              </a:lnSpc>
              <a:spcBef>
                <a:spcPts val="400"/>
              </a:spcBef>
              <a:spcAft>
                <a:spcPts val="0"/>
              </a:spcAft>
              <a:buClr>
                <a:schemeClr val="lt1"/>
              </a:buClr>
              <a:buSzPts val="1700"/>
              <a:buChar char="•"/>
              <a:defRPr/>
            </a:lvl9pPr>
          </a:lstStyle>
          <a:p>
            <a:endParaRPr/>
          </a:p>
        </p:txBody>
      </p:sp>
      <p:sp>
        <p:nvSpPr>
          <p:cNvPr id="130" name="Google Shape;130;p5"/>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1" name="Google Shape;131;p5"/>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5"/>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856058" y="464344"/>
            <a:ext cx="7429500" cy="11085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5" name="Google Shape;135;p6"/>
          <p:cNvSpPr txBox="1">
            <a:spLocks noGrp="1"/>
          </p:cNvSpPr>
          <p:nvPr>
            <p:ph type="body" idx="1"/>
          </p:nvPr>
        </p:nvSpPr>
        <p:spPr>
          <a:xfrm>
            <a:off x="1027514" y="1687114"/>
            <a:ext cx="3487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2300"/>
              <a:buNone/>
              <a:defRPr sz="1800" b="0" cap="none">
                <a:solidFill>
                  <a:schemeClr val="lt1"/>
                </a:solidFill>
              </a:defRPr>
            </a:lvl1pPr>
            <a:lvl2pPr marL="914400" lvl="1" indent="-228600" algn="l">
              <a:lnSpc>
                <a:spcPct val="120000"/>
              </a:lnSpc>
              <a:spcBef>
                <a:spcPts val="400"/>
              </a:spcBef>
              <a:spcAft>
                <a:spcPts val="0"/>
              </a:spcAft>
              <a:buClr>
                <a:schemeClr val="lt1"/>
              </a:buClr>
              <a:buSzPts val="1900"/>
              <a:buNone/>
              <a:defRPr sz="1500" b="1"/>
            </a:lvl2pPr>
            <a:lvl3pPr marL="1371600" lvl="2" indent="-228600" algn="l">
              <a:lnSpc>
                <a:spcPct val="120000"/>
              </a:lnSpc>
              <a:spcBef>
                <a:spcPts val="400"/>
              </a:spcBef>
              <a:spcAft>
                <a:spcPts val="0"/>
              </a:spcAft>
              <a:buClr>
                <a:schemeClr val="lt1"/>
              </a:buClr>
              <a:buSzPts val="1700"/>
              <a:buNone/>
              <a:defRPr sz="1400" b="1"/>
            </a:lvl3pPr>
            <a:lvl4pPr marL="1828800" lvl="3" indent="-228600" algn="l">
              <a:lnSpc>
                <a:spcPct val="120000"/>
              </a:lnSpc>
              <a:spcBef>
                <a:spcPts val="400"/>
              </a:spcBef>
              <a:spcAft>
                <a:spcPts val="0"/>
              </a:spcAft>
              <a:buClr>
                <a:schemeClr val="lt1"/>
              </a:buClr>
              <a:buSzPts val="1500"/>
              <a:buNone/>
              <a:defRPr sz="1200" b="1"/>
            </a:lvl4pPr>
            <a:lvl5pPr marL="2286000" lvl="4" indent="-228600" algn="l">
              <a:lnSpc>
                <a:spcPct val="120000"/>
              </a:lnSpc>
              <a:spcBef>
                <a:spcPts val="400"/>
              </a:spcBef>
              <a:spcAft>
                <a:spcPts val="0"/>
              </a:spcAft>
              <a:buClr>
                <a:schemeClr val="lt1"/>
              </a:buClr>
              <a:buSzPts val="1500"/>
              <a:buNone/>
              <a:defRPr sz="1200" b="1"/>
            </a:lvl5pPr>
            <a:lvl6pPr marL="2743200" lvl="5" indent="-228600" algn="l">
              <a:lnSpc>
                <a:spcPct val="120000"/>
              </a:lnSpc>
              <a:spcBef>
                <a:spcPts val="400"/>
              </a:spcBef>
              <a:spcAft>
                <a:spcPts val="0"/>
              </a:spcAft>
              <a:buClr>
                <a:schemeClr val="lt1"/>
              </a:buClr>
              <a:buSzPts val="1500"/>
              <a:buNone/>
              <a:defRPr sz="1200" b="1"/>
            </a:lvl6pPr>
            <a:lvl7pPr marL="3200400" lvl="6" indent="-228600" algn="l">
              <a:lnSpc>
                <a:spcPct val="120000"/>
              </a:lnSpc>
              <a:spcBef>
                <a:spcPts val="400"/>
              </a:spcBef>
              <a:spcAft>
                <a:spcPts val="0"/>
              </a:spcAft>
              <a:buClr>
                <a:schemeClr val="lt1"/>
              </a:buClr>
              <a:buSzPts val="1500"/>
              <a:buNone/>
              <a:defRPr sz="1200" b="1"/>
            </a:lvl7pPr>
            <a:lvl8pPr marL="3657600" lvl="7" indent="-228600" algn="l">
              <a:lnSpc>
                <a:spcPct val="120000"/>
              </a:lnSpc>
              <a:spcBef>
                <a:spcPts val="400"/>
              </a:spcBef>
              <a:spcAft>
                <a:spcPts val="0"/>
              </a:spcAft>
              <a:buClr>
                <a:schemeClr val="lt1"/>
              </a:buClr>
              <a:buSzPts val="1500"/>
              <a:buNone/>
              <a:defRPr sz="1200" b="1"/>
            </a:lvl8pPr>
            <a:lvl9pPr marL="4114800" lvl="8" indent="-228600" algn="l">
              <a:lnSpc>
                <a:spcPct val="120000"/>
              </a:lnSpc>
              <a:spcBef>
                <a:spcPts val="400"/>
              </a:spcBef>
              <a:spcAft>
                <a:spcPts val="0"/>
              </a:spcAft>
              <a:buClr>
                <a:schemeClr val="lt1"/>
              </a:buClr>
              <a:buSzPts val="1500"/>
              <a:buNone/>
              <a:defRPr sz="1200" b="1"/>
            </a:lvl9pPr>
          </a:lstStyle>
          <a:p>
            <a:endParaRPr/>
          </a:p>
        </p:txBody>
      </p:sp>
      <p:sp>
        <p:nvSpPr>
          <p:cNvPr id="136" name="Google Shape;136;p6"/>
          <p:cNvSpPr txBox="1">
            <a:spLocks noGrp="1"/>
          </p:cNvSpPr>
          <p:nvPr>
            <p:ph type="body" idx="2"/>
          </p:nvPr>
        </p:nvSpPr>
        <p:spPr>
          <a:xfrm>
            <a:off x="856057" y="2305048"/>
            <a:ext cx="3658800" cy="2038500"/>
          </a:xfrm>
          <a:prstGeom prst="rect">
            <a:avLst/>
          </a:prstGeom>
          <a:noFill/>
          <a:ln>
            <a:noFill/>
          </a:ln>
        </p:spPr>
        <p:txBody>
          <a:bodyPr spcFirstLastPara="1" wrap="square" lIns="68575" tIns="34275" rIns="68575" bIns="34275" anchor="t" anchorCtr="0">
            <a:normAutofit/>
          </a:bodyPr>
          <a:lstStyle>
            <a:lvl1pPr marL="457200" lvl="0" indent="-336550" algn="l">
              <a:lnSpc>
                <a:spcPct val="120000"/>
              </a:lnSpc>
              <a:spcBef>
                <a:spcPts val="800"/>
              </a:spcBef>
              <a:spcAft>
                <a:spcPts val="0"/>
              </a:spcAft>
              <a:buClr>
                <a:schemeClr val="lt1"/>
              </a:buClr>
              <a:buSzPts val="1700"/>
              <a:buChar char="•"/>
              <a:defRPr/>
            </a:lvl1pPr>
            <a:lvl2pPr marL="914400" lvl="1" indent="-336550" algn="l">
              <a:lnSpc>
                <a:spcPct val="120000"/>
              </a:lnSpc>
              <a:spcBef>
                <a:spcPts val="400"/>
              </a:spcBef>
              <a:spcAft>
                <a:spcPts val="0"/>
              </a:spcAft>
              <a:buClr>
                <a:schemeClr val="lt1"/>
              </a:buClr>
              <a:buSzPts val="1700"/>
              <a:buChar char="•"/>
              <a:defRPr/>
            </a:lvl2pPr>
            <a:lvl3pPr marL="1371600" lvl="2" indent="-336550" algn="l">
              <a:lnSpc>
                <a:spcPct val="120000"/>
              </a:lnSpc>
              <a:spcBef>
                <a:spcPts val="400"/>
              </a:spcBef>
              <a:spcAft>
                <a:spcPts val="0"/>
              </a:spcAft>
              <a:buClr>
                <a:schemeClr val="lt1"/>
              </a:buClr>
              <a:buSzPts val="1700"/>
              <a:buChar char="•"/>
              <a:defRPr/>
            </a:lvl3pPr>
            <a:lvl4pPr marL="1828800" lvl="3" indent="-336550" algn="l">
              <a:lnSpc>
                <a:spcPct val="120000"/>
              </a:lnSpc>
              <a:spcBef>
                <a:spcPts val="400"/>
              </a:spcBef>
              <a:spcAft>
                <a:spcPts val="0"/>
              </a:spcAft>
              <a:buClr>
                <a:schemeClr val="lt1"/>
              </a:buClr>
              <a:buSzPts val="1700"/>
              <a:buChar char="•"/>
              <a:defRPr/>
            </a:lvl4pPr>
            <a:lvl5pPr marL="2286000" lvl="4" indent="-336550" algn="l">
              <a:lnSpc>
                <a:spcPct val="120000"/>
              </a:lnSpc>
              <a:spcBef>
                <a:spcPts val="400"/>
              </a:spcBef>
              <a:spcAft>
                <a:spcPts val="0"/>
              </a:spcAft>
              <a:buClr>
                <a:schemeClr val="lt1"/>
              </a:buClr>
              <a:buSzPts val="1700"/>
              <a:buChar char="•"/>
              <a:defRPr/>
            </a:lvl5pPr>
            <a:lvl6pPr marL="2743200" lvl="5" indent="-336550" algn="l">
              <a:lnSpc>
                <a:spcPct val="120000"/>
              </a:lnSpc>
              <a:spcBef>
                <a:spcPts val="400"/>
              </a:spcBef>
              <a:spcAft>
                <a:spcPts val="0"/>
              </a:spcAft>
              <a:buClr>
                <a:schemeClr val="lt1"/>
              </a:buClr>
              <a:buSzPts val="1700"/>
              <a:buChar char="•"/>
              <a:defRPr/>
            </a:lvl6pPr>
            <a:lvl7pPr marL="3200400" lvl="6" indent="-336550" algn="l">
              <a:lnSpc>
                <a:spcPct val="120000"/>
              </a:lnSpc>
              <a:spcBef>
                <a:spcPts val="400"/>
              </a:spcBef>
              <a:spcAft>
                <a:spcPts val="0"/>
              </a:spcAft>
              <a:buClr>
                <a:schemeClr val="lt1"/>
              </a:buClr>
              <a:buSzPts val="1700"/>
              <a:buChar char="•"/>
              <a:defRPr/>
            </a:lvl7pPr>
            <a:lvl8pPr marL="3657600" lvl="7" indent="-336550" algn="l">
              <a:lnSpc>
                <a:spcPct val="120000"/>
              </a:lnSpc>
              <a:spcBef>
                <a:spcPts val="400"/>
              </a:spcBef>
              <a:spcAft>
                <a:spcPts val="0"/>
              </a:spcAft>
              <a:buClr>
                <a:schemeClr val="lt1"/>
              </a:buClr>
              <a:buSzPts val="1700"/>
              <a:buChar char="•"/>
              <a:defRPr/>
            </a:lvl8pPr>
            <a:lvl9pPr marL="4114800" lvl="8" indent="-336550" algn="l">
              <a:lnSpc>
                <a:spcPct val="120000"/>
              </a:lnSpc>
              <a:spcBef>
                <a:spcPts val="400"/>
              </a:spcBef>
              <a:spcAft>
                <a:spcPts val="0"/>
              </a:spcAft>
              <a:buClr>
                <a:schemeClr val="lt1"/>
              </a:buClr>
              <a:buSzPts val="1700"/>
              <a:buChar char="•"/>
              <a:defRPr/>
            </a:lvl9pPr>
          </a:lstStyle>
          <a:p>
            <a:endParaRPr/>
          </a:p>
        </p:txBody>
      </p:sp>
      <p:sp>
        <p:nvSpPr>
          <p:cNvPr id="137" name="Google Shape;137;p6"/>
          <p:cNvSpPr txBox="1">
            <a:spLocks noGrp="1"/>
          </p:cNvSpPr>
          <p:nvPr>
            <p:ph type="body" idx="3"/>
          </p:nvPr>
        </p:nvSpPr>
        <p:spPr>
          <a:xfrm>
            <a:off x="4800606" y="1687114"/>
            <a:ext cx="34851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2300"/>
              <a:buNone/>
              <a:defRPr sz="1800" b="0" cap="none">
                <a:solidFill>
                  <a:schemeClr val="lt1"/>
                </a:solidFill>
              </a:defRPr>
            </a:lvl1pPr>
            <a:lvl2pPr marL="914400" lvl="1" indent="-228600" algn="l">
              <a:lnSpc>
                <a:spcPct val="120000"/>
              </a:lnSpc>
              <a:spcBef>
                <a:spcPts val="400"/>
              </a:spcBef>
              <a:spcAft>
                <a:spcPts val="0"/>
              </a:spcAft>
              <a:buClr>
                <a:schemeClr val="lt1"/>
              </a:buClr>
              <a:buSzPts val="1900"/>
              <a:buNone/>
              <a:defRPr sz="1500" b="1"/>
            </a:lvl2pPr>
            <a:lvl3pPr marL="1371600" lvl="2" indent="-228600" algn="l">
              <a:lnSpc>
                <a:spcPct val="120000"/>
              </a:lnSpc>
              <a:spcBef>
                <a:spcPts val="400"/>
              </a:spcBef>
              <a:spcAft>
                <a:spcPts val="0"/>
              </a:spcAft>
              <a:buClr>
                <a:schemeClr val="lt1"/>
              </a:buClr>
              <a:buSzPts val="1700"/>
              <a:buNone/>
              <a:defRPr sz="1400" b="1"/>
            </a:lvl3pPr>
            <a:lvl4pPr marL="1828800" lvl="3" indent="-228600" algn="l">
              <a:lnSpc>
                <a:spcPct val="120000"/>
              </a:lnSpc>
              <a:spcBef>
                <a:spcPts val="400"/>
              </a:spcBef>
              <a:spcAft>
                <a:spcPts val="0"/>
              </a:spcAft>
              <a:buClr>
                <a:schemeClr val="lt1"/>
              </a:buClr>
              <a:buSzPts val="1500"/>
              <a:buNone/>
              <a:defRPr sz="1200" b="1"/>
            </a:lvl4pPr>
            <a:lvl5pPr marL="2286000" lvl="4" indent="-228600" algn="l">
              <a:lnSpc>
                <a:spcPct val="120000"/>
              </a:lnSpc>
              <a:spcBef>
                <a:spcPts val="400"/>
              </a:spcBef>
              <a:spcAft>
                <a:spcPts val="0"/>
              </a:spcAft>
              <a:buClr>
                <a:schemeClr val="lt1"/>
              </a:buClr>
              <a:buSzPts val="1500"/>
              <a:buNone/>
              <a:defRPr sz="1200" b="1"/>
            </a:lvl5pPr>
            <a:lvl6pPr marL="2743200" lvl="5" indent="-228600" algn="l">
              <a:lnSpc>
                <a:spcPct val="120000"/>
              </a:lnSpc>
              <a:spcBef>
                <a:spcPts val="400"/>
              </a:spcBef>
              <a:spcAft>
                <a:spcPts val="0"/>
              </a:spcAft>
              <a:buClr>
                <a:schemeClr val="lt1"/>
              </a:buClr>
              <a:buSzPts val="1500"/>
              <a:buNone/>
              <a:defRPr sz="1200" b="1"/>
            </a:lvl6pPr>
            <a:lvl7pPr marL="3200400" lvl="6" indent="-228600" algn="l">
              <a:lnSpc>
                <a:spcPct val="120000"/>
              </a:lnSpc>
              <a:spcBef>
                <a:spcPts val="400"/>
              </a:spcBef>
              <a:spcAft>
                <a:spcPts val="0"/>
              </a:spcAft>
              <a:buClr>
                <a:schemeClr val="lt1"/>
              </a:buClr>
              <a:buSzPts val="1500"/>
              <a:buNone/>
              <a:defRPr sz="1200" b="1"/>
            </a:lvl7pPr>
            <a:lvl8pPr marL="3657600" lvl="7" indent="-228600" algn="l">
              <a:lnSpc>
                <a:spcPct val="120000"/>
              </a:lnSpc>
              <a:spcBef>
                <a:spcPts val="400"/>
              </a:spcBef>
              <a:spcAft>
                <a:spcPts val="0"/>
              </a:spcAft>
              <a:buClr>
                <a:schemeClr val="lt1"/>
              </a:buClr>
              <a:buSzPts val="1500"/>
              <a:buNone/>
              <a:defRPr sz="1200" b="1"/>
            </a:lvl8pPr>
            <a:lvl9pPr marL="4114800" lvl="8" indent="-228600" algn="l">
              <a:lnSpc>
                <a:spcPct val="120000"/>
              </a:lnSpc>
              <a:spcBef>
                <a:spcPts val="400"/>
              </a:spcBef>
              <a:spcAft>
                <a:spcPts val="0"/>
              </a:spcAft>
              <a:buClr>
                <a:schemeClr val="lt1"/>
              </a:buClr>
              <a:buSzPts val="1500"/>
              <a:buNone/>
              <a:defRPr sz="1200" b="1"/>
            </a:lvl9pPr>
          </a:lstStyle>
          <a:p>
            <a:endParaRPr/>
          </a:p>
        </p:txBody>
      </p:sp>
      <p:sp>
        <p:nvSpPr>
          <p:cNvPr id="138" name="Google Shape;138;p6"/>
          <p:cNvSpPr txBox="1">
            <a:spLocks noGrp="1"/>
          </p:cNvSpPr>
          <p:nvPr>
            <p:ph type="body" idx="4"/>
          </p:nvPr>
        </p:nvSpPr>
        <p:spPr>
          <a:xfrm>
            <a:off x="4629150" y="2305048"/>
            <a:ext cx="3656400" cy="2038500"/>
          </a:xfrm>
          <a:prstGeom prst="rect">
            <a:avLst/>
          </a:prstGeom>
          <a:noFill/>
          <a:ln>
            <a:noFill/>
          </a:ln>
        </p:spPr>
        <p:txBody>
          <a:bodyPr spcFirstLastPara="1" wrap="square" lIns="68575" tIns="34275" rIns="68575" bIns="34275" anchor="t" anchorCtr="0">
            <a:normAutofit/>
          </a:bodyPr>
          <a:lstStyle>
            <a:lvl1pPr marL="457200" lvl="0" indent="-336550" algn="l">
              <a:lnSpc>
                <a:spcPct val="120000"/>
              </a:lnSpc>
              <a:spcBef>
                <a:spcPts val="800"/>
              </a:spcBef>
              <a:spcAft>
                <a:spcPts val="0"/>
              </a:spcAft>
              <a:buClr>
                <a:schemeClr val="lt1"/>
              </a:buClr>
              <a:buSzPts val="1700"/>
              <a:buChar char="•"/>
              <a:defRPr/>
            </a:lvl1pPr>
            <a:lvl2pPr marL="914400" lvl="1" indent="-336550" algn="l">
              <a:lnSpc>
                <a:spcPct val="120000"/>
              </a:lnSpc>
              <a:spcBef>
                <a:spcPts val="400"/>
              </a:spcBef>
              <a:spcAft>
                <a:spcPts val="0"/>
              </a:spcAft>
              <a:buClr>
                <a:schemeClr val="lt1"/>
              </a:buClr>
              <a:buSzPts val="1700"/>
              <a:buChar char="•"/>
              <a:defRPr/>
            </a:lvl2pPr>
            <a:lvl3pPr marL="1371600" lvl="2" indent="-336550" algn="l">
              <a:lnSpc>
                <a:spcPct val="120000"/>
              </a:lnSpc>
              <a:spcBef>
                <a:spcPts val="400"/>
              </a:spcBef>
              <a:spcAft>
                <a:spcPts val="0"/>
              </a:spcAft>
              <a:buClr>
                <a:schemeClr val="lt1"/>
              </a:buClr>
              <a:buSzPts val="1700"/>
              <a:buChar char="•"/>
              <a:defRPr/>
            </a:lvl3pPr>
            <a:lvl4pPr marL="1828800" lvl="3" indent="-336550" algn="l">
              <a:lnSpc>
                <a:spcPct val="120000"/>
              </a:lnSpc>
              <a:spcBef>
                <a:spcPts val="400"/>
              </a:spcBef>
              <a:spcAft>
                <a:spcPts val="0"/>
              </a:spcAft>
              <a:buClr>
                <a:schemeClr val="lt1"/>
              </a:buClr>
              <a:buSzPts val="1700"/>
              <a:buChar char="•"/>
              <a:defRPr/>
            </a:lvl4pPr>
            <a:lvl5pPr marL="2286000" lvl="4" indent="-336550" algn="l">
              <a:lnSpc>
                <a:spcPct val="120000"/>
              </a:lnSpc>
              <a:spcBef>
                <a:spcPts val="400"/>
              </a:spcBef>
              <a:spcAft>
                <a:spcPts val="0"/>
              </a:spcAft>
              <a:buClr>
                <a:schemeClr val="lt1"/>
              </a:buClr>
              <a:buSzPts val="1700"/>
              <a:buChar char="•"/>
              <a:defRPr/>
            </a:lvl5pPr>
            <a:lvl6pPr marL="2743200" lvl="5" indent="-336550" algn="l">
              <a:lnSpc>
                <a:spcPct val="120000"/>
              </a:lnSpc>
              <a:spcBef>
                <a:spcPts val="400"/>
              </a:spcBef>
              <a:spcAft>
                <a:spcPts val="0"/>
              </a:spcAft>
              <a:buClr>
                <a:schemeClr val="lt1"/>
              </a:buClr>
              <a:buSzPts val="1700"/>
              <a:buChar char="•"/>
              <a:defRPr/>
            </a:lvl6pPr>
            <a:lvl7pPr marL="3200400" lvl="6" indent="-336550" algn="l">
              <a:lnSpc>
                <a:spcPct val="120000"/>
              </a:lnSpc>
              <a:spcBef>
                <a:spcPts val="400"/>
              </a:spcBef>
              <a:spcAft>
                <a:spcPts val="0"/>
              </a:spcAft>
              <a:buClr>
                <a:schemeClr val="lt1"/>
              </a:buClr>
              <a:buSzPts val="1700"/>
              <a:buChar char="•"/>
              <a:defRPr/>
            </a:lvl7pPr>
            <a:lvl8pPr marL="3657600" lvl="7" indent="-336550" algn="l">
              <a:lnSpc>
                <a:spcPct val="120000"/>
              </a:lnSpc>
              <a:spcBef>
                <a:spcPts val="400"/>
              </a:spcBef>
              <a:spcAft>
                <a:spcPts val="0"/>
              </a:spcAft>
              <a:buClr>
                <a:schemeClr val="lt1"/>
              </a:buClr>
              <a:buSzPts val="1700"/>
              <a:buChar char="•"/>
              <a:defRPr/>
            </a:lvl8pPr>
            <a:lvl9pPr marL="4114800" lvl="8" indent="-336550" algn="l">
              <a:lnSpc>
                <a:spcPct val="120000"/>
              </a:lnSpc>
              <a:spcBef>
                <a:spcPts val="400"/>
              </a:spcBef>
              <a:spcAft>
                <a:spcPts val="0"/>
              </a:spcAft>
              <a:buClr>
                <a:schemeClr val="lt1"/>
              </a:buClr>
              <a:buSzPts val="1700"/>
              <a:buChar char="•"/>
              <a:defRPr/>
            </a:lvl9pPr>
          </a:lstStyle>
          <a:p>
            <a:endParaRPr/>
          </a:p>
        </p:txBody>
      </p:sp>
      <p:sp>
        <p:nvSpPr>
          <p:cNvPr id="139" name="Google Shape;139;p6"/>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6"/>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6"/>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4" name="Google Shape;144;p7"/>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7"/>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7"/>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8"/>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9" name="Google Shape;149;p8"/>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0" name="Google Shape;150;p8"/>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9"/>
          <p:cNvSpPr txBox="1">
            <a:spLocks noGrp="1"/>
          </p:cNvSpPr>
          <p:nvPr>
            <p:ph type="title"/>
          </p:nvPr>
        </p:nvSpPr>
        <p:spPr>
          <a:xfrm>
            <a:off x="860029" y="457201"/>
            <a:ext cx="2892000" cy="123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Twentieth Centur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3" name="Google Shape;153;p9"/>
          <p:cNvSpPr txBox="1">
            <a:spLocks noGrp="1"/>
          </p:cNvSpPr>
          <p:nvPr>
            <p:ph type="body" idx="1"/>
          </p:nvPr>
        </p:nvSpPr>
        <p:spPr>
          <a:xfrm>
            <a:off x="3867150" y="444500"/>
            <a:ext cx="4418400" cy="3898800"/>
          </a:xfrm>
          <a:prstGeom prst="rect">
            <a:avLst/>
          </a:prstGeom>
          <a:noFill/>
          <a:ln>
            <a:noFill/>
          </a:ln>
        </p:spPr>
        <p:txBody>
          <a:bodyPr spcFirstLastPara="1" wrap="square" lIns="68575" tIns="34275" rIns="68575" bIns="34275" anchor="ctr" anchorCtr="0">
            <a:normAutofit/>
          </a:bodyPr>
          <a:lstStyle>
            <a:lvl1pPr marL="457200" lvl="0" indent="-336550" algn="l">
              <a:lnSpc>
                <a:spcPct val="120000"/>
              </a:lnSpc>
              <a:spcBef>
                <a:spcPts val="800"/>
              </a:spcBef>
              <a:spcAft>
                <a:spcPts val="0"/>
              </a:spcAft>
              <a:buClr>
                <a:schemeClr val="lt1"/>
              </a:buClr>
              <a:buSzPts val="1700"/>
              <a:buChar char="•"/>
              <a:defRPr/>
            </a:lvl1pPr>
            <a:lvl2pPr marL="914400" lvl="1" indent="-336550" algn="l">
              <a:lnSpc>
                <a:spcPct val="120000"/>
              </a:lnSpc>
              <a:spcBef>
                <a:spcPts val="400"/>
              </a:spcBef>
              <a:spcAft>
                <a:spcPts val="0"/>
              </a:spcAft>
              <a:buClr>
                <a:schemeClr val="lt1"/>
              </a:buClr>
              <a:buSzPts val="1700"/>
              <a:buChar char="•"/>
              <a:defRPr/>
            </a:lvl2pPr>
            <a:lvl3pPr marL="1371600" lvl="2" indent="-336550" algn="l">
              <a:lnSpc>
                <a:spcPct val="120000"/>
              </a:lnSpc>
              <a:spcBef>
                <a:spcPts val="400"/>
              </a:spcBef>
              <a:spcAft>
                <a:spcPts val="0"/>
              </a:spcAft>
              <a:buClr>
                <a:schemeClr val="lt1"/>
              </a:buClr>
              <a:buSzPts val="1700"/>
              <a:buChar char="•"/>
              <a:defRPr/>
            </a:lvl3pPr>
            <a:lvl4pPr marL="1828800" lvl="3" indent="-336550" algn="l">
              <a:lnSpc>
                <a:spcPct val="120000"/>
              </a:lnSpc>
              <a:spcBef>
                <a:spcPts val="400"/>
              </a:spcBef>
              <a:spcAft>
                <a:spcPts val="0"/>
              </a:spcAft>
              <a:buClr>
                <a:schemeClr val="lt1"/>
              </a:buClr>
              <a:buSzPts val="1700"/>
              <a:buChar char="•"/>
              <a:defRPr/>
            </a:lvl4pPr>
            <a:lvl5pPr marL="2286000" lvl="4" indent="-336550" algn="l">
              <a:lnSpc>
                <a:spcPct val="120000"/>
              </a:lnSpc>
              <a:spcBef>
                <a:spcPts val="400"/>
              </a:spcBef>
              <a:spcAft>
                <a:spcPts val="0"/>
              </a:spcAft>
              <a:buClr>
                <a:schemeClr val="lt1"/>
              </a:buClr>
              <a:buSzPts val="1700"/>
              <a:buChar char="•"/>
              <a:defRPr/>
            </a:lvl5pPr>
            <a:lvl6pPr marL="2743200" lvl="5" indent="-336550" algn="l">
              <a:lnSpc>
                <a:spcPct val="120000"/>
              </a:lnSpc>
              <a:spcBef>
                <a:spcPts val="400"/>
              </a:spcBef>
              <a:spcAft>
                <a:spcPts val="0"/>
              </a:spcAft>
              <a:buClr>
                <a:schemeClr val="lt1"/>
              </a:buClr>
              <a:buSzPts val="1700"/>
              <a:buChar char="•"/>
              <a:defRPr/>
            </a:lvl6pPr>
            <a:lvl7pPr marL="3200400" lvl="6" indent="-336550" algn="l">
              <a:lnSpc>
                <a:spcPct val="120000"/>
              </a:lnSpc>
              <a:spcBef>
                <a:spcPts val="400"/>
              </a:spcBef>
              <a:spcAft>
                <a:spcPts val="0"/>
              </a:spcAft>
              <a:buClr>
                <a:schemeClr val="lt1"/>
              </a:buClr>
              <a:buSzPts val="1700"/>
              <a:buChar char="•"/>
              <a:defRPr/>
            </a:lvl7pPr>
            <a:lvl8pPr marL="3657600" lvl="7" indent="-336550" algn="l">
              <a:lnSpc>
                <a:spcPct val="120000"/>
              </a:lnSpc>
              <a:spcBef>
                <a:spcPts val="400"/>
              </a:spcBef>
              <a:spcAft>
                <a:spcPts val="0"/>
              </a:spcAft>
              <a:buClr>
                <a:schemeClr val="lt1"/>
              </a:buClr>
              <a:buSzPts val="1700"/>
              <a:buChar char="•"/>
              <a:defRPr/>
            </a:lvl8pPr>
            <a:lvl9pPr marL="4114800" lvl="8" indent="-336550" algn="l">
              <a:lnSpc>
                <a:spcPct val="120000"/>
              </a:lnSpc>
              <a:spcBef>
                <a:spcPts val="400"/>
              </a:spcBef>
              <a:spcAft>
                <a:spcPts val="0"/>
              </a:spcAft>
              <a:buClr>
                <a:schemeClr val="lt1"/>
              </a:buClr>
              <a:buSzPts val="1700"/>
              <a:buChar char="•"/>
              <a:defRPr/>
            </a:lvl9pPr>
          </a:lstStyle>
          <a:p>
            <a:endParaRPr/>
          </a:p>
        </p:txBody>
      </p:sp>
      <p:sp>
        <p:nvSpPr>
          <p:cNvPr id="154" name="Google Shape;154;p9"/>
          <p:cNvSpPr txBox="1">
            <a:spLocks noGrp="1"/>
          </p:cNvSpPr>
          <p:nvPr>
            <p:ph type="body" idx="2"/>
          </p:nvPr>
        </p:nvSpPr>
        <p:spPr>
          <a:xfrm>
            <a:off x="860029" y="1687114"/>
            <a:ext cx="2892000" cy="26562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500"/>
              <a:buNone/>
              <a:defRPr sz="1200"/>
            </a:lvl1pPr>
            <a:lvl2pPr marL="914400" lvl="1" indent="-228600" algn="l">
              <a:lnSpc>
                <a:spcPct val="120000"/>
              </a:lnSpc>
              <a:spcBef>
                <a:spcPts val="400"/>
              </a:spcBef>
              <a:spcAft>
                <a:spcPts val="0"/>
              </a:spcAft>
              <a:buClr>
                <a:schemeClr val="lt1"/>
              </a:buClr>
              <a:buSzPts val="1300"/>
              <a:buNone/>
              <a:defRPr sz="1100"/>
            </a:lvl2pPr>
            <a:lvl3pPr marL="1371600" lvl="2" indent="-228600" algn="l">
              <a:lnSpc>
                <a:spcPct val="120000"/>
              </a:lnSpc>
              <a:spcBef>
                <a:spcPts val="400"/>
              </a:spcBef>
              <a:spcAft>
                <a:spcPts val="0"/>
              </a:spcAft>
              <a:buClr>
                <a:schemeClr val="lt1"/>
              </a:buClr>
              <a:buSzPts val="1100"/>
              <a:buNone/>
              <a:defRPr sz="900"/>
            </a:lvl3pPr>
            <a:lvl4pPr marL="1828800" lvl="3" indent="-228600" algn="l">
              <a:lnSpc>
                <a:spcPct val="120000"/>
              </a:lnSpc>
              <a:spcBef>
                <a:spcPts val="400"/>
              </a:spcBef>
              <a:spcAft>
                <a:spcPts val="0"/>
              </a:spcAft>
              <a:buClr>
                <a:schemeClr val="lt1"/>
              </a:buClr>
              <a:buSzPts val="900"/>
              <a:buNone/>
              <a:defRPr sz="800"/>
            </a:lvl4pPr>
            <a:lvl5pPr marL="2286000" lvl="4" indent="-228600" algn="l">
              <a:lnSpc>
                <a:spcPct val="120000"/>
              </a:lnSpc>
              <a:spcBef>
                <a:spcPts val="400"/>
              </a:spcBef>
              <a:spcAft>
                <a:spcPts val="0"/>
              </a:spcAft>
              <a:buClr>
                <a:schemeClr val="lt1"/>
              </a:buClr>
              <a:buSzPts val="900"/>
              <a:buNone/>
              <a:defRPr sz="800"/>
            </a:lvl5pPr>
            <a:lvl6pPr marL="2743200" lvl="5" indent="-228600" algn="l">
              <a:lnSpc>
                <a:spcPct val="120000"/>
              </a:lnSpc>
              <a:spcBef>
                <a:spcPts val="400"/>
              </a:spcBef>
              <a:spcAft>
                <a:spcPts val="0"/>
              </a:spcAft>
              <a:buClr>
                <a:schemeClr val="lt1"/>
              </a:buClr>
              <a:buSzPts val="900"/>
              <a:buNone/>
              <a:defRPr sz="800"/>
            </a:lvl6pPr>
            <a:lvl7pPr marL="3200400" lvl="6" indent="-228600" algn="l">
              <a:lnSpc>
                <a:spcPct val="120000"/>
              </a:lnSpc>
              <a:spcBef>
                <a:spcPts val="400"/>
              </a:spcBef>
              <a:spcAft>
                <a:spcPts val="0"/>
              </a:spcAft>
              <a:buClr>
                <a:schemeClr val="lt1"/>
              </a:buClr>
              <a:buSzPts val="900"/>
              <a:buNone/>
              <a:defRPr sz="800"/>
            </a:lvl7pPr>
            <a:lvl8pPr marL="3657600" lvl="7" indent="-228600" algn="l">
              <a:lnSpc>
                <a:spcPct val="120000"/>
              </a:lnSpc>
              <a:spcBef>
                <a:spcPts val="400"/>
              </a:spcBef>
              <a:spcAft>
                <a:spcPts val="0"/>
              </a:spcAft>
              <a:buClr>
                <a:schemeClr val="lt1"/>
              </a:buClr>
              <a:buSzPts val="900"/>
              <a:buNone/>
              <a:defRPr sz="800"/>
            </a:lvl8pPr>
            <a:lvl9pPr marL="4114800" lvl="8" indent="-228600" algn="l">
              <a:lnSpc>
                <a:spcPct val="120000"/>
              </a:lnSpc>
              <a:spcBef>
                <a:spcPts val="400"/>
              </a:spcBef>
              <a:spcAft>
                <a:spcPts val="0"/>
              </a:spcAft>
              <a:buClr>
                <a:schemeClr val="lt1"/>
              </a:buClr>
              <a:buSzPts val="900"/>
              <a:buNone/>
              <a:defRPr sz="800"/>
            </a:lvl9pPr>
          </a:lstStyle>
          <a:p>
            <a:endParaRPr/>
          </a:p>
        </p:txBody>
      </p:sp>
      <p:sp>
        <p:nvSpPr>
          <p:cNvPr id="155" name="Google Shape;155;p9"/>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6" name="Google Shape;156;p9"/>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7" name="Google Shape;157;p9"/>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10"/>
          <p:cNvSpPr txBox="1">
            <a:spLocks noGrp="1"/>
          </p:cNvSpPr>
          <p:nvPr>
            <p:ph type="title"/>
          </p:nvPr>
        </p:nvSpPr>
        <p:spPr>
          <a:xfrm>
            <a:off x="856060" y="457200"/>
            <a:ext cx="4450800" cy="123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Twentieth Centur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p10"/>
          <p:cNvSpPr>
            <a:spLocks noGrp="1"/>
          </p:cNvSpPr>
          <p:nvPr>
            <p:ph type="pic" idx="2"/>
          </p:nvPr>
        </p:nvSpPr>
        <p:spPr>
          <a:xfrm>
            <a:off x="5535541" y="457201"/>
            <a:ext cx="2750100" cy="3886200"/>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68575" tIns="34275" rIns="68575" bIns="34275" anchor="t" anchorCtr="0">
            <a:noAutofit/>
          </a:bodyPr>
          <a:lstStyle>
            <a:lvl1pPr marR="0" lvl="0" algn="l" rtl="0">
              <a:lnSpc>
                <a:spcPct val="120000"/>
              </a:lnSpc>
              <a:spcBef>
                <a:spcPts val="800"/>
              </a:spcBef>
              <a:spcAft>
                <a:spcPts val="0"/>
              </a:spcAft>
              <a:buClr>
                <a:schemeClr val="lt1"/>
              </a:buClr>
              <a:buSzPts val="3000"/>
              <a:buFont typeface="Arial"/>
              <a:buNone/>
              <a:defRPr sz="24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400"/>
              </a:spcBef>
              <a:spcAft>
                <a:spcPts val="0"/>
              </a:spcAft>
              <a:buClr>
                <a:schemeClr val="lt1"/>
              </a:buClr>
              <a:buSzPts val="2600"/>
              <a:buFont typeface="Arial"/>
              <a:buNone/>
              <a:defRPr sz="21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400"/>
              </a:spcBef>
              <a:spcAft>
                <a:spcPts val="0"/>
              </a:spcAft>
              <a:buClr>
                <a:schemeClr val="lt1"/>
              </a:buClr>
              <a:buSzPts val="23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400"/>
              </a:spcBef>
              <a:spcAft>
                <a:spcPts val="0"/>
              </a:spcAft>
              <a:buClr>
                <a:schemeClr val="lt1"/>
              </a:buClr>
              <a:buSzPts val="1900"/>
              <a:buFont typeface="Arial"/>
              <a:buNone/>
              <a:defRPr sz="15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1" name="Google Shape;161;p10"/>
          <p:cNvSpPr txBox="1">
            <a:spLocks noGrp="1"/>
          </p:cNvSpPr>
          <p:nvPr>
            <p:ph type="body" idx="1"/>
          </p:nvPr>
        </p:nvSpPr>
        <p:spPr>
          <a:xfrm>
            <a:off x="856057" y="1687114"/>
            <a:ext cx="4450800" cy="26562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Clr>
                <a:schemeClr val="lt1"/>
              </a:buClr>
              <a:buSzPts val="1500"/>
              <a:buNone/>
              <a:defRPr sz="1200"/>
            </a:lvl1pPr>
            <a:lvl2pPr marL="914400" lvl="1" indent="-228600" algn="l">
              <a:lnSpc>
                <a:spcPct val="120000"/>
              </a:lnSpc>
              <a:spcBef>
                <a:spcPts val="400"/>
              </a:spcBef>
              <a:spcAft>
                <a:spcPts val="0"/>
              </a:spcAft>
              <a:buClr>
                <a:schemeClr val="lt1"/>
              </a:buClr>
              <a:buSzPts val="1300"/>
              <a:buNone/>
              <a:defRPr sz="1100"/>
            </a:lvl2pPr>
            <a:lvl3pPr marL="1371600" lvl="2" indent="-228600" algn="l">
              <a:lnSpc>
                <a:spcPct val="120000"/>
              </a:lnSpc>
              <a:spcBef>
                <a:spcPts val="400"/>
              </a:spcBef>
              <a:spcAft>
                <a:spcPts val="0"/>
              </a:spcAft>
              <a:buClr>
                <a:schemeClr val="lt1"/>
              </a:buClr>
              <a:buSzPts val="1100"/>
              <a:buNone/>
              <a:defRPr sz="900"/>
            </a:lvl3pPr>
            <a:lvl4pPr marL="1828800" lvl="3" indent="-228600" algn="l">
              <a:lnSpc>
                <a:spcPct val="120000"/>
              </a:lnSpc>
              <a:spcBef>
                <a:spcPts val="400"/>
              </a:spcBef>
              <a:spcAft>
                <a:spcPts val="0"/>
              </a:spcAft>
              <a:buClr>
                <a:schemeClr val="lt1"/>
              </a:buClr>
              <a:buSzPts val="900"/>
              <a:buNone/>
              <a:defRPr sz="800"/>
            </a:lvl4pPr>
            <a:lvl5pPr marL="2286000" lvl="4" indent="-228600" algn="l">
              <a:lnSpc>
                <a:spcPct val="120000"/>
              </a:lnSpc>
              <a:spcBef>
                <a:spcPts val="400"/>
              </a:spcBef>
              <a:spcAft>
                <a:spcPts val="0"/>
              </a:spcAft>
              <a:buClr>
                <a:schemeClr val="lt1"/>
              </a:buClr>
              <a:buSzPts val="900"/>
              <a:buNone/>
              <a:defRPr sz="800"/>
            </a:lvl5pPr>
            <a:lvl6pPr marL="2743200" lvl="5" indent="-228600" algn="l">
              <a:lnSpc>
                <a:spcPct val="120000"/>
              </a:lnSpc>
              <a:spcBef>
                <a:spcPts val="400"/>
              </a:spcBef>
              <a:spcAft>
                <a:spcPts val="0"/>
              </a:spcAft>
              <a:buClr>
                <a:schemeClr val="lt1"/>
              </a:buClr>
              <a:buSzPts val="900"/>
              <a:buNone/>
              <a:defRPr sz="800"/>
            </a:lvl6pPr>
            <a:lvl7pPr marL="3200400" lvl="6" indent="-228600" algn="l">
              <a:lnSpc>
                <a:spcPct val="120000"/>
              </a:lnSpc>
              <a:spcBef>
                <a:spcPts val="400"/>
              </a:spcBef>
              <a:spcAft>
                <a:spcPts val="0"/>
              </a:spcAft>
              <a:buClr>
                <a:schemeClr val="lt1"/>
              </a:buClr>
              <a:buSzPts val="900"/>
              <a:buNone/>
              <a:defRPr sz="800"/>
            </a:lvl7pPr>
            <a:lvl8pPr marL="3657600" lvl="7" indent="-228600" algn="l">
              <a:lnSpc>
                <a:spcPct val="120000"/>
              </a:lnSpc>
              <a:spcBef>
                <a:spcPts val="400"/>
              </a:spcBef>
              <a:spcAft>
                <a:spcPts val="0"/>
              </a:spcAft>
              <a:buClr>
                <a:schemeClr val="lt1"/>
              </a:buClr>
              <a:buSzPts val="900"/>
              <a:buNone/>
              <a:defRPr sz="800"/>
            </a:lvl8pPr>
            <a:lvl9pPr marL="4114800" lvl="8" indent="-228600" algn="l">
              <a:lnSpc>
                <a:spcPct val="120000"/>
              </a:lnSpc>
              <a:spcBef>
                <a:spcPts val="400"/>
              </a:spcBef>
              <a:spcAft>
                <a:spcPts val="0"/>
              </a:spcAft>
              <a:buClr>
                <a:schemeClr val="lt1"/>
              </a:buClr>
              <a:buSzPts val="900"/>
              <a:buNone/>
              <a:defRPr sz="800"/>
            </a:lvl9pPr>
          </a:lstStyle>
          <a:p>
            <a:endParaRPr/>
          </a:p>
        </p:txBody>
      </p:sp>
      <p:sp>
        <p:nvSpPr>
          <p:cNvPr id="162" name="Google Shape;162;p10"/>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3" name="Google Shape;163;p10"/>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4" name="Google Shape;164;p10"/>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DROBO-FS\QuickDrops\JB\PPTX NG\Droplets\LightingOverlay.png"/>
          <p:cNvPicPr preferRelativeResize="0"/>
          <p:nvPr/>
        </p:nvPicPr>
        <p:blipFill rotWithShape="1">
          <a:blip r:embed="rId20">
            <a:alphaModFix amt="30000"/>
          </a:blip>
          <a:srcRect/>
          <a:stretch/>
        </p:blipFill>
        <p:spPr>
          <a:xfrm>
            <a:off x="0" y="-1"/>
            <a:ext cx="9144000" cy="5143500"/>
          </a:xfrm>
          <a:prstGeom prst="rect">
            <a:avLst/>
          </a:prstGeom>
          <a:noFill/>
          <a:ln>
            <a:noFill/>
          </a:ln>
        </p:spPr>
      </p:pic>
      <p:grpSp>
        <p:nvGrpSpPr>
          <p:cNvPr id="7" name="Google Shape;7;p1"/>
          <p:cNvGrpSpPr/>
          <p:nvPr/>
        </p:nvGrpSpPr>
        <p:grpSpPr>
          <a:xfrm>
            <a:off x="-10716" y="0"/>
            <a:ext cx="9040416" cy="5143500"/>
            <a:chOff x="-14288" y="0"/>
            <a:chExt cx="12053888" cy="6858000"/>
          </a:xfrm>
        </p:grpSpPr>
        <p:grpSp>
          <p:nvGrpSpPr>
            <p:cNvPr id="8" name="Google Shape;8;p1"/>
            <p:cNvGrpSpPr/>
            <p:nvPr/>
          </p:nvGrpSpPr>
          <p:grpSpPr>
            <a:xfrm>
              <a:off x="-14288" y="0"/>
              <a:ext cx="1220788" cy="6858000"/>
              <a:chOff x="-14288" y="0"/>
              <a:chExt cx="1220788" cy="6858000"/>
            </a:xfrm>
          </p:grpSpPr>
          <p:sp>
            <p:nvSpPr>
              <p:cNvPr id="9" name="Google Shape;9;p1"/>
              <p:cNvSpPr/>
              <p:nvPr/>
            </p:nvSpPr>
            <p:spPr>
              <a:xfrm>
                <a:off x="114300" y="4763"/>
                <a:ext cx="23700" cy="21813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 name="Google Shape;10;p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 name="Google Shape;11;p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 name="Google Shape;12;p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 name="Google Shape;14;p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 name="Google Shape;17;p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 name="Google Shape;18;p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 name="Google Shape;25;p1"/>
              <p:cNvSpPr/>
              <p:nvPr/>
            </p:nvSpPr>
            <p:spPr>
              <a:xfrm>
                <a:off x="133350" y="4662488"/>
                <a:ext cx="23700" cy="2181300"/>
              </a:xfrm>
              <a:prstGeom prst="rect">
                <a:avLst/>
              </a:pr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 name="Google Shape;26;p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 name="Google Shape;28;p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 name="Google Shape;30;p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 name="Google Shape;33;p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 name="Google Shape;34;p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36" name="Google Shape;36;p1"/>
            <p:cNvGrpSpPr/>
            <p:nvPr/>
          </p:nvGrpSpPr>
          <p:grpSpPr>
            <a:xfrm>
              <a:off x="11364912" y="0"/>
              <a:ext cx="674688" cy="6848475"/>
              <a:chOff x="11364912" y="0"/>
              <a:chExt cx="674688" cy="6848475"/>
            </a:xfrm>
          </p:grpSpPr>
          <p:sp>
            <p:nvSpPr>
              <p:cNvPr id="37" name="Google Shape;37;p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 name="Google Shape;39;p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 name="Google Shape;40;p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 name="Google Shape;42;p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 name="Google Shape;44;p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 name="Google Shape;46;p1"/>
              <p:cNvSpPr/>
              <p:nvPr/>
            </p:nvSpPr>
            <p:spPr>
              <a:xfrm>
                <a:off x="11939587" y="6596063"/>
                <a:ext cx="23700" cy="252300"/>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sp>
        <p:nvSpPr>
          <p:cNvPr id="47" name="Google Shape;47;p1"/>
          <p:cNvSpPr txBox="1">
            <a:spLocks noGrp="1"/>
          </p:cNvSpPr>
          <p:nvPr>
            <p:ph type="title"/>
          </p:nvPr>
        </p:nvSpPr>
        <p:spPr>
          <a:xfrm>
            <a:off x="856060" y="463889"/>
            <a:ext cx="7429500" cy="11088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2700"/>
              <a:buFont typeface="Twentieth Century"/>
              <a:buNone/>
              <a:defRPr sz="27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48" name="Google Shape;48;p1"/>
          <p:cNvSpPr txBox="1">
            <a:spLocks noGrp="1"/>
          </p:cNvSpPr>
          <p:nvPr>
            <p:ph type="body" idx="1"/>
          </p:nvPr>
        </p:nvSpPr>
        <p:spPr>
          <a:xfrm>
            <a:off x="856059" y="1687115"/>
            <a:ext cx="7429500" cy="2656200"/>
          </a:xfrm>
          <a:prstGeom prst="rect">
            <a:avLst/>
          </a:prstGeom>
          <a:noFill/>
          <a:ln>
            <a:noFill/>
          </a:ln>
        </p:spPr>
        <p:txBody>
          <a:bodyPr spcFirstLastPara="1" wrap="square" lIns="68575" tIns="34275" rIns="68575" bIns="34275" anchor="t" anchorCtr="0">
            <a:normAutofit/>
          </a:bodyPr>
          <a:lstStyle>
            <a:lvl1pPr marL="457200" marR="0" lvl="0" indent="-374650" algn="l" rtl="0">
              <a:lnSpc>
                <a:spcPct val="120000"/>
              </a:lnSpc>
              <a:spcBef>
                <a:spcPts val="800"/>
              </a:spcBef>
              <a:spcAft>
                <a:spcPts val="0"/>
              </a:spcAft>
              <a:buClr>
                <a:schemeClr val="lt1"/>
              </a:buClr>
              <a:buSzPts val="2300"/>
              <a:buFont typeface="Arial"/>
              <a:buChar char="•"/>
              <a:defRPr sz="1800" b="0" i="0" u="none" strike="noStrike" cap="none">
                <a:solidFill>
                  <a:schemeClr val="lt1"/>
                </a:solidFill>
                <a:latin typeface="Twentieth Century"/>
                <a:ea typeface="Twentieth Century"/>
                <a:cs typeface="Twentieth Century"/>
                <a:sym typeface="Twentieth Century"/>
              </a:defRPr>
            </a:lvl1pPr>
            <a:lvl2pPr marL="914400" marR="0" lvl="1" indent="-349250" algn="l" rtl="0">
              <a:lnSpc>
                <a:spcPct val="120000"/>
              </a:lnSpc>
              <a:spcBef>
                <a:spcPts val="400"/>
              </a:spcBef>
              <a:spcAft>
                <a:spcPts val="0"/>
              </a:spcAft>
              <a:buClr>
                <a:schemeClr val="lt1"/>
              </a:buClr>
              <a:buSzPts val="1900"/>
              <a:buFont typeface="Arial"/>
              <a:buChar char="•"/>
              <a:defRPr sz="1500" b="0" i="0" u="none" strike="noStrike" cap="none">
                <a:solidFill>
                  <a:schemeClr val="lt1"/>
                </a:solidFill>
                <a:latin typeface="Twentieth Century"/>
                <a:ea typeface="Twentieth Century"/>
                <a:cs typeface="Twentieth Century"/>
                <a:sym typeface="Twentieth Century"/>
              </a:defRPr>
            </a:lvl2pPr>
            <a:lvl3pPr marL="1371600" marR="0" lvl="2" indent="-336550" algn="l" rtl="0">
              <a:lnSpc>
                <a:spcPct val="120000"/>
              </a:lnSpc>
              <a:spcBef>
                <a:spcPts val="400"/>
              </a:spcBef>
              <a:spcAft>
                <a:spcPts val="0"/>
              </a:spcAft>
              <a:buClr>
                <a:schemeClr val="lt1"/>
              </a:buClr>
              <a:buSzPts val="1700"/>
              <a:buFont typeface="Arial"/>
              <a:buChar char="•"/>
              <a:defRPr sz="1400" b="0" i="0" u="none" strike="noStrike" cap="none">
                <a:solidFill>
                  <a:schemeClr val="lt1"/>
                </a:solidFill>
                <a:latin typeface="Twentieth Century"/>
                <a:ea typeface="Twentieth Century"/>
                <a:cs typeface="Twentieth Century"/>
                <a:sym typeface="Twentieth Century"/>
              </a:defRPr>
            </a:lvl3pPr>
            <a:lvl4pPr marL="1828800" marR="0" lvl="3"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4pPr>
            <a:lvl5pPr marL="2286000" marR="0" lvl="4" indent="-323850" algn="l" rtl="0">
              <a:lnSpc>
                <a:spcPct val="120000"/>
              </a:lnSpc>
              <a:spcBef>
                <a:spcPts val="400"/>
              </a:spcBef>
              <a:spcAft>
                <a:spcPts val="0"/>
              </a:spcAft>
              <a:buClr>
                <a:schemeClr val="lt1"/>
              </a:buClr>
              <a:buSzPts val="1500"/>
              <a:buFont typeface="Arial"/>
              <a:buChar char="•"/>
              <a:defRPr sz="1200" b="0" i="0" u="none" strike="noStrike" cap="none">
                <a:solidFill>
                  <a:schemeClr val="lt1"/>
                </a:solidFill>
                <a:latin typeface="Twentieth Century"/>
                <a:ea typeface="Twentieth Century"/>
                <a:cs typeface="Twentieth Century"/>
                <a:sym typeface="Twentieth Century"/>
              </a:defRPr>
            </a:lvl5pPr>
            <a:lvl6pPr marL="2743200" marR="0" lvl="5"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6pPr>
            <a:lvl7pPr marL="3200400" marR="0" lvl="6"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7pPr>
            <a:lvl8pPr marL="3657600" marR="0" lvl="7"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8pPr>
            <a:lvl9pPr marL="4114800" marR="0" lvl="8" indent="-311150" algn="l" rtl="0">
              <a:lnSpc>
                <a:spcPct val="120000"/>
              </a:lnSpc>
              <a:spcBef>
                <a:spcPts val="400"/>
              </a:spcBef>
              <a:spcAft>
                <a:spcPts val="0"/>
              </a:spcAft>
              <a:buClr>
                <a:schemeClr val="lt1"/>
              </a:buClr>
              <a:buSzPts val="1300"/>
              <a:buFont typeface="Arial"/>
              <a:buChar char="•"/>
              <a:defRPr sz="11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
          <p:cNvSpPr txBox="1">
            <a:spLocks noGrp="1"/>
          </p:cNvSpPr>
          <p:nvPr>
            <p:ph type="dt" idx="10"/>
          </p:nvPr>
        </p:nvSpPr>
        <p:spPr>
          <a:xfrm>
            <a:off x="5592691" y="4412457"/>
            <a:ext cx="20574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
          <p:cNvSpPr txBox="1">
            <a:spLocks noGrp="1"/>
          </p:cNvSpPr>
          <p:nvPr>
            <p:ph type="ftr" idx="11"/>
          </p:nvPr>
        </p:nvSpPr>
        <p:spPr>
          <a:xfrm>
            <a:off x="856058" y="4412456"/>
            <a:ext cx="4679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100"/>
              <a:buNone/>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
          <p:cNvSpPr txBox="1">
            <a:spLocks noGrp="1"/>
          </p:cNvSpPr>
          <p:nvPr>
            <p:ph type="sldNum" idx="12"/>
          </p:nvPr>
        </p:nvSpPr>
        <p:spPr>
          <a:xfrm>
            <a:off x="7707241" y="4412455"/>
            <a:ext cx="578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80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80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80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80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80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80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80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80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9"/>
          <p:cNvSpPr txBox="1">
            <a:spLocks noGrp="1"/>
          </p:cNvSpPr>
          <p:nvPr>
            <p:ph type="ctrTitle"/>
          </p:nvPr>
        </p:nvSpPr>
        <p:spPr>
          <a:xfrm>
            <a:off x="1407325" y="861060"/>
            <a:ext cx="6593700" cy="1698215"/>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dirty="0"/>
              <a:t>Uintah Basin </a:t>
            </a:r>
            <a:br>
              <a:rPr lang="en" dirty="0"/>
            </a:br>
            <a:r>
              <a:rPr lang="en" dirty="0"/>
              <a:t>Anomalous Phenomenon Study</a:t>
            </a:r>
            <a:br>
              <a:rPr lang="en" dirty="0"/>
            </a:br>
            <a:r>
              <a:rPr lang="en" dirty="0"/>
              <a:t>Phase 1 Results </a:t>
            </a:r>
            <a:endParaRPr dirty="0"/>
          </a:p>
        </p:txBody>
      </p:sp>
      <p:sp>
        <p:nvSpPr>
          <p:cNvPr id="235" name="Google Shape;235;p19"/>
          <p:cNvSpPr txBox="1">
            <a:spLocks noGrp="1"/>
          </p:cNvSpPr>
          <p:nvPr>
            <p:ph type="subTitle" idx="1"/>
          </p:nvPr>
        </p:nvSpPr>
        <p:spPr>
          <a:xfrm>
            <a:off x="1407318" y="2701528"/>
            <a:ext cx="6593700" cy="1241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dirty="0"/>
              <a:t>By:  Jim Segala, Ph.D.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9"/>
          <p:cNvSpPr txBox="1">
            <a:spLocks noGrp="1"/>
          </p:cNvSpPr>
          <p:nvPr>
            <p:ph type="title"/>
          </p:nvPr>
        </p:nvSpPr>
        <p:spPr>
          <a:xfrm>
            <a:off x="856050" y="463895"/>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Studies Current Activities</a:t>
            </a:r>
            <a:endParaRPr/>
          </a:p>
        </p:txBody>
      </p:sp>
      <p:sp>
        <p:nvSpPr>
          <p:cNvPr id="306" name="Google Shape;306;p29"/>
          <p:cNvSpPr txBox="1">
            <a:spLocks noGrp="1"/>
          </p:cNvSpPr>
          <p:nvPr>
            <p:ph type="body" idx="1"/>
          </p:nvPr>
        </p:nvSpPr>
        <p:spPr>
          <a:xfrm>
            <a:off x="856050" y="1936450"/>
            <a:ext cx="3646200" cy="2565600"/>
          </a:xfrm>
          <a:prstGeom prst="rect">
            <a:avLst/>
          </a:prstGeom>
        </p:spPr>
        <p:txBody>
          <a:bodyPr spcFirstLastPara="1" wrap="square" lIns="68575" tIns="34275" rIns="68575" bIns="34275" anchor="t" anchorCtr="0">
            <a:normAutofit fontScale="92500" lnSpcReduction="20000"/>
          </a:bodyPr>
          <a:lstStyle/>
          <a:p>
            <a:pPr marL="171450" lvl="0" indent="-206057" algn="l" rtl="0">
              <a:spcBef>
                <a:spcPts val="800"/>
              </a:spcBef>
              <a:spcAft>
                <a:spcPts val="0"/>
              </a:spcAft>
              <a:buSzPct val="94444"/>
              <a:buChar char="•"/>
            </a:pPr>
            <a:r>
              <a:rPr lang="en" dirty="0"/>
              <a:t>Strange environmental signals are common in the Uintah basin.  </a:t>
            </a:r>
            <a:endParaRPr dirty="0"/>
          </a:p>
          <a:p>
            <a:pPr marL="171450" lvl="0" indent="-206057" algn="l" rtl="0">
              <a:spcBef>
                <a:spcPts val="0"/>
              </a:spcBef>
              <a:spcAft>
                <a:spcPts val="0"/>
              </a:spcAft>
              <a:buSzPct val="94444"/>
              <a:buChar char="•"/>
            </a:pPr>
            <a:r>
              <a:rPr lang="en" dirty="0"/>
              <a:t>MUPAS can record a wide variety of signals like RF, sound, ground vibrations, gamma rays, magnetic and gyroscopic waves.  </a:t>
            </a:r>
            <a:endParaRPr dirty="0"/>
          </a:p>
          <a:p>
            <a:pPr marL="171450" lvl="0" indent="-206057" algn="l" rtl="0">
              <a:spcBef>
                <a:spcPts val="0"/>
              </a:spcBef>
              <a:spcAft>
                <a:spcPts val="0"/>
              </a:spcAft>
              <a:buSzPct val="94444"/>
              <a:buChar char="•"/>
            </a:pPr>
            <a:r>
              <a:rPr lang="en" dirty="0"/>
              <a:t>When strange signals occur, there is significant evidence that normal brain activity can be affected. </a:t>
            </a:r>
            <a:endParaRPr dirty="0"/>
          </a:p>
          <a:p>
            <a:pPr marL="0" lvl="0" indent="0" algn="l" rtl="0">
              <a:spcBef>
                <a:spcPts val="800"/>
              </a:spcBef>
              <a:spcAft>
                <a:spcPts val="0"/>
              </a:spcAft>
              <a:buNone/>
            </a:pPr>
            <a:endParaRPr dirty="0"/>
          </a:p>
        </p:txBody>
      </p:sp>
      <p:sp>
        <p:nvSpPr>
          <p:cNvPr id="307" name="Google Shape;307;p29"/>
          <p:cNvSpPr txBox="1"/>
          <p:nvPr/>
        </p:nvSpPr>
        <p:spPr>
          <a:xfrm>
            <a:off x="1155575" y="1002925"/>
            <a:ext cx="7692000" cy="117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F0000"/>
                </a:solidFill>
              </a:rPr>
              <a:t>Question</a:t>
            </a:r>
            <a:r>
              <a:rPr lang="en" b="1">
                <a:solidFill>
                  <a:schemeClr val="dk1"/>
                </a:solidFill>
              </a:rPr>
              <a:t>:</a:t>
            </a:r>
            <a:r>
              <a:rPr lang="en">
                <a:solidFill>
                  <a:schemeClr val="dk1"/>
                </a:solidFill>
              </a:rPr>
              <a:t> Are there strange environmental signals in the Uintah basin</a:t>
            </a:r>
            <a:endParaRPr>
              <a:solidFill>
                <a:schemeClr val="dk1"/>
              </a:solidFill>
            </a:endParaRPr>
          </a:p>
          <a:p>
            <a:pPr marL="0" lvl="0" indent="0" algn="l" rtl="0">
              <a:lnSpc>
                <a:spcPct val="115000"/>
              </a:lnSpc>
              <a:spcBef>
                <a:spcPts val="0"/>
              </a:spcBef>
              <a:spcAft>
                <a:spcPts val="0"/>
              </a:spcAft>
              <a:buNone/>
            </a:pPr>
            <a:r>
              <a:rPr lang="en" b="1">
                <a:solidFill>
                  <a:srgbClr val="FF0000"/>
                </a:solidFill>
              </a:rPr>
              <a:t>Solution</a:t>
            </a:r>
            <a:r>
              <a:rPr lang="en" b="1">
                <a:solidFill>
                  <a:schemeClr val="dk1"/>
                </a:solidFill>
              </a:rPr>
              <a:t>:</a:t>
            </a:r>
            <a:r>
              <a:rPr lang="en">
                <a:solidFill>
                  <a:schemeClr val="dk1"/>
                </a:solidFill>
              </a:rPr>
              <a:t> Track above ground environmental signals and correlating them with strange events using an array of MUPAS sensors.  </a:t>
            </a:r>
            <a:endParaRPr>
              <a:solidFill>
                <a:schemeClr val="dk1"/>
              </a:solidFill>
            </a:endParaRPr>
          </a:p>
          <a:p>
            <a:pPr marL="0" lvl="0" indent="0" algn="l" rtl="0">
              <a:lnSpc>
                <a:spcPct val="115000"/>
              </a:lnSpc>
              <a:spcBef>
                <a:spcPts val="0"/>
              </a:spcBef>
              <a:spcAft>
                <a:spcPts val="0"/>
              </a:spcAft>
              <a:buNone/>
            </a:pPr>
            <a:endParaRPr sz="1600">
              <a:solidFill>
                <a:schemeClr val="dk1"/>
              </a:solidFill>
            </a:endParaRPr>
          </a:p>
        </p:txBody>
      </p:sp>
      <p:pic>
        <p:nvPicPr>
          <p:cNvPr id="308" name="Google Shape;308;p29"/>
          <p:cNvPicPr preferRelativeResize="0"/>
          <p:nvPr/>
        </p:nvPicPr>
        <p:blipFill rotWithShape="1">
          <a:blip r:embed="rId3">
            <a:alphaModFix/>
          </a:blip>
          <a:srcRect l="10099" t="6011" r="7926" b="33635"/>
          <a:stretch/>
        </p:blipFill>
        <p:spPr>
          <a:xfrm>
            <a:off x="4704325" y="1936450"/>
            <a:ext cx="4181875" cy="2379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856050" y="463895"/>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Studies Current Activities</a:t>
            </a:r>
            <a:endParaRPr/>
          </a:p>
        </p:txBody>
      </p:sp>
      <p:sp>
        <p:nvSpPr>
          <p:cNvPr id="314" name="Google Shape;314;p30"/>
          <p:cNvSpPr txBox="1">
            <a:spLocks noGrp="1"/>
          </p:cNvSpPr>
          <p:nvPr>
            <p:ph type="body" idx="1"/>
          </p:nvPr>
        </p:nvSpPr>
        <p:spPr>
          <a:xfrm>
            <a:off x="856050" y="1936450"/>
            <a:ext cx="3646200" cy="2565600"/>
          </a:xfrm>
          <a:prstGeom prst="rect">
            <a:avLst/>
          </a:prstGeom>
        </p:spPr>
        <p:txBody>
          <a:bodyPr spcFirstLastPara="1" wrap="square" lIns="68575" tIns="34275" rIns="68575" bIns="34275" anchor="t" anchorCtr="0">
            <a:normAutofit fontScale="77500" lnSpcReduction="20000"/>
          </a:bodyPr>
          <a:lstStyle/>
          <a:p>
            <a:pPr marL="171450" lvl="0" indent="-197961" algn="l" rtl="0">
              <a:spcBef>
                <a:spcPts val="800"/>
              </a:spcBef>
              <a:spcAft>
                <a:spcPts val="0"/>
              </a:spcAft>
              <a:buSzPct val="94444"/>
              <a:buChar char="•"/>
            </a:pPr>
            <a:r>
              <a:rPr lang="en"/>
              <a:t>Each person can be monitored to track strange signals that surround them.  A personal sized iMUPAS can be worn in a pocket or attached to a belt. </a:t>
            </a:r>
            <a:endParaRPr/>
          </a:p>
          <a:p>
            <a:pPr marL="171450" lvl="0" indent="-197961" algn="l" rtl="0">
              <a:spcBef>
                <a:spcPts val="0"/>
              </a:spcBef>
              <a:spcAft>
                <a:spcPts val="0"/>
              </a:spcAft>
              <a:buSzPct val="94444"/>
              <a:buChar char="•"/>
            </a:pPr>
            <a:r>
              <a:rPr lang="en"/>
              <a:t>The personal sized iMUPAS can record a wide variety of signals like RF, sound, gamma rays, magnetic and gyroscopic waves.  </a:t>
            </a:r>
            <a:endParaRPr/>
          </a:p>
          <a:p>
            <a:pPr marL="171450" lvl="0" indent="-197961" algn="l" rtl="0">
              <a:spcBef>
                <a:spcPts val="0"/>
              </a:spcBef>
              <a:spcAft>
                <a:spcPts val="0"/>
              </a:spcAft>
              <a:buSzPct val="94444"/>
              <a:buChar char="•"/>
            </a:pPr>
            <a:r>
              <a:rPr lang="en"/>
              <a:t>When strange signals occur, there is significant evidence that normal brain activity can be affected. </a:t>
            </a:r>
            <a:endParaRPr/>
          </a:p>
        </p:txBody>
      </p:sp>
      <p:sp>
        <p:nvSpPr>
          <p:cNvPr id="315" name="Google Shape;315;p30"/>
          <p:cNvSpPr txBox="1"/>
          <p:nvPr/>
        </p:nvSpPr>
        <p:spPr>
          <a:xfrm>
            <a:off x="1138675" y="1019825"/>
            <a:ext cx="7692000" cy="120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F0000"/>
                </a:solidFill>
              </a:rPr>
              <a:t>Question</a:t>
            </a:r>
            <a:r>
              <a:rPr lang="en" b="1">
                <a:solidFill>
                  <a:schemeClr val="dk1"/>
                </a:solidFill>
              </a:rPr>
              <a:t>:</a:t>
            </a:r>
            <a:r>
              <a:rPr lang="en">
                <a:solidFill>
                  <a:schemeClr val="dk1"/>
                </a:solidFill>
              </a:rPr>
              <a:t> Are people being targeted with strange signals?</a:t>
            </a:r>
            <a:endParaRPr>
              <a:solidFill>
                <a:schemeClr val="dk1"/>
              </a:solidFill>
            </a:endParaRPr>
          </a:p>
          <a:p>
            <a:pPr marL="0" lvl="0" indent="0" algn="l" rtl="0">
              <a:lnSpc>
                <a:spcPct val="115000"/>
              </a:lnSpc>
              <a:spcBef>
                <a:spcPts val="0"/>
              </a:spcBef>
              <a:spcAft>
                <a:spcPts val="0"/>
              </a:spcAft>
              <a:buNone/>
            </a:pPr>
            <a:r>
              <a:rPr lang="en" b="1">
                <a:solidFill>
                  <a:srgbClr val="FF0000"/>
                </a:solidFill>
              </a:rPr>
              <a:t>Solution</a:t>
            </a:r>
            <a:r>
              <a:rPr lang="en" b="1">
                <a:solidFill>
                  <a:schemeClr val="dk1"/>
                </a:solidFill>
              </a:rPr>
              <a:t>:</a:t>
            </a:r>
            <a:r>
              <a:rPr lang="en">
                <a:solidFill>
                  <a:schemeClr val="dk1"/>
                </a:solidFill>
              </a:rPr>
              <a:t>  Strange signals that affect human behavior and health can be tracked using a personal sized iMUPAS sensor. </a:t>
            </a:r>
            <a:r>
              <a:rPr lang="en" sz="1600">
                <a:solidFill>
                  <a:schemeClr val="dk1"/>
                </a:solidFill>
              </a:rPr>
              <a:t>  </a:t>
            </a:r>
            <a:endParaRPr sz="1600">
              <a:solidFill>
                <a:schemeClr val="dk1"/>
              </a:solidFill>
            </a:endParaRPr>
          </a:p>
          <a:p>
            <a:pPr marL="0" lvl="0" indent="0" algn="l" rtl="0">
              <a:lnSpc>
                <a:spcPct val="115000"/>
              </a:lnSpc>
              <a:spcBef>
                <a:spcPts val="0"/>
              </a:spcBef>
              <a:spcAft>
                <a:spcPts val="0"/>
              </a:spcAft>
              <a:buNone/>
            </a:pPr>
            <a:endParaRPr sz="1600">
              <a:solidFill>
                <a:schemeClr val="dk1"/>
              </a:solidFill>
            </a:endParaRPr>
          </a:p>
        </p:txBody>
      </p:sp>
      <p:pic>
        <p:nvPicPr>
          <p:cNvPr id="316" name="Google Shape;316;p30"/>
          <p:cNvPicPr preferRelativeResize="0"/>
          <p:nvPr/>
        </p:nvPicPr>
        <p:blipFill rotWithShape="1">
          <a:blip r:embed="rId3">
            <a:alphaModFix/>
          </a:blip>
          <a:srcRect l="10093" t="12225" r="9352" b="34735"/>
          <a:stretch/>
        </p:blipFill>
        <p:spPr>
          <a:xfrm>
            <a:off x="4572000" y="1868900"/>
            <a:ext cx="4336877" cy="2206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1"/>
          <p:cNvSpPr txBox="1">
            <a:spLocks noGrp="1"/>
          </p:cNvSpPr>
          <p:nvPr>
            <p:ph type="title"/>
          </p:nvPr>
        </p:nvSpPr>
        <p:spPr>
          <a:xfrm>
            <a:off x="857250" y="278070"/>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Studies Current State of technology</a:t>
            </a:r>
            <a:endParaRPr/>
          </a:p>
        </p:txBody>
      </p:sp>
      <p:sp>
        <p:nvSpPr>
          <p:cNvPr id="322" name="Google Shape;322;p31"/>
          <p:cNvSpPr txBox="1"/>
          <p:nvPr/>
        </p:nvSpPr>
        <p:spPr>
          <a:xfrm>
            <a:off x="1113325" y="842450"/>
            <a:ext cx="7692000" cy="101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chemeClr val="lt1"/>
                </a:solidFill>
                <a:latin typeface="Twentieth Century"/>
                <a:ea typeface="Twentieth Century"/>
                <a:cs typeface="Twentieth Century"/>
                <a:sym typeface="Twentieth Century"/>
              </a:rPr>
              <a:t>All MUPAS devices send signal readings to a Cloud based server where the data is stored and analyzed. </a:t>
            </a:r>
            <a:endParaRPr dirty="0">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dirty="0">
                <a:solidFill>
                  <a:schemeClr val="lt1"/>
                </a:solidFill>
                <a:latin typeface="Twentieth Century"/>
                <a:ea typeface="Twentieth Century"/>
                <a:cs typeface="Twentieth Century"/>
                <a:sym typeface="Twentieth Century"/>
              </a:rPr>
              <a:t> </a:t>
            </a:r>
            <a:endParaRPr dirty="0">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sz="1000" dirty="0">
                <a:solidFill>
                  <a:schemeClr val="lt1"/>
                </a:solidFill>
              </a:rPr>
              <a:t> </a:t>
            </a:r>
            <a:endParaRPr sz="1000" dirty="0">
              <a:solidFill>
                <a:schemeClr val="lt1"/>
              </a:solidFill>
            </a:endParaRPr>
          </a:p>
          <a:p>
            <a:pPr marL="0" lvl="0" indent="0" algn="l" rtl="0">
              <a:lnSpc>
                <a:spcPct val="115000"/>
              </a:lnSpc>
              <a:spcBef>
                <a:spcPts val="0"/>
              </a:spcBef>
              <a:spcAft>
                <a:spcPts val="0"/>
              </a:spcAft>
              <a:buNone/>
            </a:pPr>
            <a:endParaRPr sz="1000" dirty="0">
              <a:solidFill>
                <a:schemeClr val="lt1"/>
              </a:solidFill>
            </a:endParaRPr>
          </a:p>
        </p:txBody>
      </p:sp>
      <p:pic>
        <p:nvPicPr>
          <p:cNvPr id="323" name="Google Shape;323;p31"/>
          <p:cNvPicPr preferRelativeResize="0"/>
          <p:nvPr/>
        </p:nvPicPr>
        <p:blipFill>
          <a:blip r:embed="rId3">
            <a:alphaModFix/>
          </a:blip>
          <a:stretch>
            <a:fillRect/>
          </a:stretch>
        </p:blipFill>
        <p:spPr>
          <a:xfrm>
            <a:off x="1156625" y="1325975"/>
            <a:ext cx="7011899" cy="3412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2"/>
          <p:cNvPicPr preferRelativeResize="0"/>
          <p:nvPr/>
        </p:nvPicPr>
        <p:blipFill>
          <a:blip r:embed="rId3">
            <a:alphaModFix/>
          </a:blip>
          <a:stretch>
            <a:fillRect/>
          </a:stretch>
        </p:blipFill>
        <p:spPr>
          <a:xfrm>
            <a:off x="1149300" y="3514328"/>
            <a:ext cx="2877150" cy="1487697"/>
          </a:xfrm>
          <a:prstGeom prst="rect">
            <a:avLst/>
          </a:prstGeom>
          <a:noFill/>
          <a:ln>
            <a:noFill/>
          </a:ln>
        </p:spPr>
      </p:pic>
      <p:sp>
        <p:nvSpPr>
          <p:cNvPr id="329" name="Google Shape;329;p32"/>
          <p:cNvSpPr txBox="1">
            <a:spLocks noGrp="1"/>
          </p:cNvSpPr>
          <p:nvPr>
            <p:ph type="title"/>
          </p:nvPr>
        </p:nvSpPr>
        <p:spPr>
          <a:xfrm>
            <a:off x="857250" y="278070"/>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Studies Current State of Technology</a:t>
            </a:r>
            <a:endParaRPr/>
          </a:p>
        </p:txBody>
      </p:sp>
      <p:sp>
        <p:nvSpPr>
          <p:cNvPr id="330" name="Google Shape;330;p32"/>
          <p:cNvSpPr txBox="1"/>
          <p:nvPr/>
        </p:nvSpPr>
        <p:spPr>
          <a:xfrm>
            <a:off x="1113325" y="842450"/>
            <a:ext cx="7692000" cy="175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chemeClr val="lt1"/>
                </a:solidFill>
                <a:latin typeface="Twentieth Century"/>
                <a:ea typeface="Twentieth Century"/>
                <a:cs typeface="Twentieth Century"/>
                <a:sym typeface="Twentieth Century"/>
              </a:rPr>
              <a:t>Members of the Study can view their data and other features of the MUPAS System from the MUPAS website.  Members can also access all these features from their iMUPAS smartphone application for the Android and iPhone devices. </a:t>
            </a:r>
            <a:endParaRPr dirty="0">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endParaRPr dirty="0">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dirty="0">
                <a:solidFill>
                  <a:schemeClr val="lt1"/>
                </a:solidFill>
                <a:latin typeface="Twentieth Century"/>
                <a:ea typeface="Twentieth Century"/>
                <a:cs typeface="Twentieth Century"/>
                <a:sym typeface="Twentieth Century"/>
              </a:rPr>
              <a:t> </a:t>
            </a:r>
            <a:endParaRPr dirty="0">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sz="1000" dirty="0">
                <a:solidFill>
                  <a:schemeClr val="lt1"/>
                </a:solidFill>
              </a:rPr>
              <a:t> </a:t>
            </a:r>
            <a:endParaRPr sz="1000" dirty="0">
              <a:solidFill>
                <a:schemeClr val="lt1"/>
              </a:solidFill>
            </a:endParaRPr>
          </a:p>
          <a:p>
            <a:pPr marL="0" lvl="0" indent="0" algn="l" rtl="0">
              <a:lnSpc>
                <a:spcPct val="115000"/>
              </a:lnSpc>
              <a:spcBef>
                <a:spcPts val="0"/>
              </a:spcBef>
              <a:spcAft>
                <a:spcPts val="0"/>
              </a:spcAft>
              <a:buNone/>
            </a:pPr>
            <a:endParaRPr sz="1000" dirty="0">
              <a:solidFill>
                <a:schemeClr val="lt1"/>
              </a:solidFill>
            </a:endParaRPr>
          </a:p>
        </p:txBody>
      </p:sp>
      <p:pic>
        <p:nvPicPr>
          <p:cNvPr id="331" name="Google Shape;331;p32"/>
          <p:cNvPicPr preferRelativeResize="0"/>
          <p:nvPr/>
        </p:nvPicPr>
        <p:blipFill>
          <a:blip r:embed="rId4">
            <a:alphaModFix/>
          </a:blip>
          <a:stretch>
            <a:fillRect/>
          </a:stretch>
        </p:blipFill>
        <p:spPr>
          <a:xfrm>
            <a:off x="1113325" y="1871175"/>
            <a:ext cx="2949100" cy="1435075"/>
          </a:xfrm>
          <a:prstGeom prst="rect">
            <a:avLst/>
          </a:prstGeom>
          <a:noFill/>
          <a:ln>
            <a:noFill/>
          </a:ln>
        </p:spPr>
      </p:pic>
      <p:pic>
        <p:nvPicPr>
          <p:cNvPr id="332" name="Google Shape;332;p32"/>
          <p:cNvPicPr preferRelativeResize="0"/>
          <p:nvPr/>
        </p:nvPicPr>
        <p:blipFill>
          <a:blip r:embed="rId5">
            <a:alphaModFix/>
          </a:blip>
          <a:stretch>
            <a:fillRect/>
          </a:stretch>
        </p:blipFill>
        <p:spPr>
          <a:xfrm>
            <a:off x="1942900" y="2242800"/>
            <a:ext cx="3017338" cy="1435075"/>
          </a:xfrm>
          <a:prstGeom prst="rect">
            <a:avLst/>
          </a:prstGeom>
          <a:noFill/>
          <a:ln>
            <a:noFill/>
          </a:ln>
        </p:spPr>
      </p:pic>
      <p:pic>
        <p:nvPicPr>
          <p:cNvPr id="333" name="Google Shape;333;p32"/>
          <p:cNvPicPr preferRelativeResize="0"/>
          <p:nvPr/>
        </p:nvPicPr>
        <p:blipFill>
          <a:blip r:embed="rId6">
            <a:alphaModFix/>
          </a:blip>
          <a:stretch>
            <a:fillRect/>
          </a:stretch>
        </p:blipFill>
        <p:spPr>
          <a:xfrm>
            <a:off x="5075925" y="1871175"/>
            <a:ext cx="3273799" cy="1541950"/>
          </a:xfrm>
          <a:prstGeom prst="rect">
            <a:avLst/>
          </a:prstGeom>
          <a:noFill/>
          <a:ln>
            <a:noFill/>
          </a:ln>
        </p:spPr>
      </p:pic>
      <p:pic>
        <p:nvPicPr>
          <p:cNvPr id="334" name="Google Shape;334;p32"/>
          <p:cNvPicPr preferRelativeResize="0"/>
          <p:nvPr/>
        </p:nvPicPr>
        <p:blipFill>
          <a:blip r:embed="rId7">
            <a:alphaModFix/>
          </a:blip>
          <a:stretch>
            <a:fillRect/>
          </a:stretch>
        </p:blipFill>
        <p:spPr>
          <a:xfrm>
            <a:off x="5688796" y="2597147"/>
            <a:ext cx="2877150" cy="1435075"/>
          </a:xfrm>
          <a:prstGeom prst="rect">
            <a:avLst/>
          </a:prstGeom>
          <a:noFill/>
          <a:ln>
            <a:noFill/>
          </a:ln>
        </p:spPr>
      </p:pic>
      <p:pic>
        <p:nvPicPr>
          <p:cNvPr id="335" name="Google Shape;335;p32"/>
          <p:cNvPicPr preferRelativeResize="0"/>
          <p:nvPr/>
        </p:nvPicPr>
        <p:blipFill>
          <a:blip r:embed="rId8">
            <a:alphaModFix/>
          </a:blip>
          <a:stretch>
            <a:fillRect/>
          </a:stretch>
        </p:blipFill>
        <p:spPr>
          <a:xfrm>
            <a:off x="5964807" y="3514320"/>
            <a:ext cx="2419768" cy="1339725"/>
          </a:xfrm>
          <a:prstGeom prst="rect">
            <a:avLst/>
          </a:prstGeom>
          <a:noFill/>
          <a:ln>
            <a:noFill/>
          </a:ln>
        </p:spPr>
      </p:pic>
      <p:pic>
        <p:nvPicPr>
          <p:cNvPr id="336" name="Google Shape;336;p32"/>
          <p:cNvPicPr preferRelativeResize="0"/>
          <p:nvPr/>
        </p:nvPicPr>
        <p:blipFill>
          <a:blip r:embed="rId9">
            <a:alphaModFix/>
          </a:blip>
          <a:stretch>
            <a:fillRect/>
          </a:stretch>
        </p:blipFill>
        <p:spPr>
          <a:xfrm>
            <a:off x="3707721" y="3342025"/>
            <a:ext cx="2780950" cy="133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857250" y="278070"/>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The Studies Community</a:t>
            </a:r>
            <a:endParaRPr dirty="0"/>
          </a:p>
        </p:txBody>
      </p:sp>
      <p:sp>
        <p:nvSpPr>
          <p:cNvPr id="342" name="Google Shape;342;p33"/>
          <p:cNvSpPr txBox="1"/>
          <p:nvPr/>
        </p:nvSpPr>
        <p:spPr>
          <a:xfrm>
            <a:off x="1113325" y="842450"/>
            <a:ext cx="7692000" cy="175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Twentieth Century"/>
                <a:ea typeface="Twentieth Century"/>
                <a:cs typeface="Twentieth Century"/>
                <a:sym typeface="Twentieth Century"/>
              </a:rPr>
              <a:t>Members of the Study can interact with each other and share experiences and data.  This feature can be accessed from the MUPAS website or the iMUPAS smartphone application. </a:t>
            </a:r>
            <a:endParaRPr>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a:solidFill>
                  <a:schemeClr val="lt1"/>
                </a:solidFill>
                <a:latin typeface="Twentieth Century"/>
                <a:ea typeface="Twentieth Century"/>
                <a:cs typeface="Twentieth Century"/>
                <a:sym typeface="Twentieth Century"/>
              </a:rPr>
              <a:t> </a:t>
            </a:r>
            <a:endParaRPr>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endParaRPr>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a:solidFill>
                  <a:schemeClr val="lt1"/>
                </a:solidFill>
                <a:latin typeface="Twentieth Century"/>
                <a:ea typeface="Twentieth Century"/>
                <a:cs typeface="Twentieth Century"/>
                <a:sym typeface="Twentieth Century"/>
              </a:rPr>
              <a:t> </a:t>
            </a:r>
            <a:endParaRPr>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sz="1000">
                <a:solidFill>
                  <a:schemeClr val="lt1"/>
                </a:solidFill>
              </a:rPr>
              <a:t> </a:t>
            </a:r>
            <a:endParaRPr sz="1000">
              <a:solidFill>
                <a:schemeClr val="lt1"/>
              </a:solidFill>
            </a:endParaRPr>
          </a:p>
          <a:p>
            <a:pPr marL="0" lvl="0" indent="0" algn="l" rtl="0">
              <a:lnSpc>
                <a:spcPct val="115000"/>
              </a:lnSpc>
              <a:spcBef>
                <a:spcPts val="0"/>
              </a:spcBef>
              <a:spcAft>
                <a:spcPts val="0"/>
              </a:spcAft>
              <a:buNone/>
            </a:pPr>
            <a:endParaRPr sz="1000">
              <a:solidFill>
                <a:schemeClr val="lt1"/>
              </a:solidFill>
            </a:endParaRPr>
          </a:p>
        </p:txBody>
      </p:sp>
      <p:sp>
        <p:nvSpPr>
          <p:cNvPr id="343" name="Google Shape;343;p33"/>
          <p:cNvSpPr txBox="1">
            <a:spLocks noGrp="1"/>
          </p:cNvSpPr>
          <p:nvPr>
            <p:ph type="body" idx="1"/>
          </p:nvPr>
        </p:nvSpPr>
        <p:spPr>
          <a:xfrm>
            <a:off x="1207725" y="1613150"/>
            <a:ext cx="6815700" cy="2820900"/>
          </a:xfrm>
          <a:prstGeom prst="rect">
            <a:avLst/>
          </a:prstGeom>
        </p:spPr>
        <p:txBody>
          <a:bodyPr spcFirstLastPara="1" wrap="square" lIns="68575" tIns="34275" rIns="68575" bIns="34275" anchor="t" anchorCtr="0">
            <a:normAutofit fontScale="40000" lnSpcReduction="20000"/>
          </a:bodyPr>
          <a:lstStyle/>
          <a:p>
            <a:pPr marL="1485900" lvl="0" indent="-1485900" algn="l" rtl="0">
              <a:spcBef>
                <a:spcPts val="800"/>
              </a:spcBef>
              <a:spcAft>
                <a:spcPts val="0"/>
              </a:spcAft>
              <a:buNone/>
            </a:pPr>
            <a:r>
              <a:rPr lang="en" sz="3700" b="1" dirty="0"/>
              <a:t>Discuss Experiences:  </a:t>
            </a:r>
            <a:r>
              <a:rPr lang="en" sz="3700" dirty="0"/>
              <a:t>Members of the study often have experiences with strange events that they would like to share with some or all other members of the study.  Members can set up public or private chat rooms for these discussions and invite other members.  </a:t>
            </a:r>
            <a:endParaRPr sz="3700" dirty="0"/>
          </a:p>
          <a:p>
            <a:pPr marL="857250" lvl="0" indent="-857250" algn="l" rtl="0">
              <a:spcBef>
                <a:spcPts val="800"/>
              </a:spcBef>
              <a:spcAft>
                <a:spcPts val="0"/>
              </a:spcAft>
              <a:buNone/>
            </a:pPr>
            <a:r>
              <a:rPr lang="en" sz="3700" b="1" dirty="0"/>
              <a:t>Share Data:  </a:t>
            </a:r>
            <a:r>
              <a:rPr lang="en" sz="3700" dirty="0"/>
              <a:t>Members sometimes come across data from their MUPAS devices that they would like to share with other members.  Data sharing can be done for specified time spans and data types between members.  </a:t>
            </a:r>
            <a:endParaRPr sz="3700" dirty="0"/>
          </a:p>
          <a:p>
            <a:pPr marL="1428750" lvl="0" indent="-1428750" algn="l" rtl="0">
              <a:spcBef>
                <a:spcPts val="800"/>
              </a:spcBef>
              <a:spcAft>
                <a:spcPts val="0"/>
              </a:spcAft>
              <a:buNone/>
            </a:pPr>
            <a:r>
              <a:rPr lang="en" sz="3700" b="1" dirty="0"/>
              <a:t>Community Notices: </a:t>
            </a:r>
            <a:r>
              <a:rPr lang="en" sz="3700" dirty="0"/>
              <a:t> Members often have suggestions they would like to share with some or all the other members of the study.  This is done using the bulletin board feature where notices can be posted. </a:t>
            </a:r>
            <a:r>
              <a:rPr lang="en" sz="1400" dirty="0"/>
              <a:t>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title"/>
          </p:nvPr>
        </p:nvSpPr>
        <p:spPr>
          <a:xfrm>
            <a:off x="857250" y="278070"/>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Studies Findings</a:t>
            </a:r>
            <a:endParaRPr/>
          </a:p>
        </p:txBody>
      </p:sp>
      <p:sp>
        <p:nvSpPr>
          <p:cNvPr id="349" name="Google Shape;349;p34"/>
          <p:cNvSpPr txBox="1"/>
          <p:nvPr/>
        </p:nvSpPr>
        <p:spPr>
          <a:xfrm>
            <a:off x="1113325" y="842450"/>
            <a:ext cx="7692000" cy="150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Twentieth Century"/>
                <a:ea typeface="Twentieth Century"/>
                <a:cs typeface="Twentieth Century"/>
                <a:sym typeface="Twentieth Century"/>
              </a:rPr>
              <a:t>Many anomalous signals have been recorded by the recording devices.  Most of the events were correlated with an observation made by the participant.  </a:t>
            </a:r>
            <a:endParaRPr>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endParaRPr>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a:solidFill>
                  <a:schemeClr val="lt1"/>
                </a:solidFill>
                <a:latin typeface="Twentieth Century"/>
                <a:ea typeface="Twentieth Century"/>
                <a:cs typeface="Twentieth Century"/>
                <a:sym typeface="Twentieth Century"/>
              </a:rPr>
              <a:t> </a:t>
            </a:r>
            <a:endParaRPr>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sz="1000">
                <a:solidFill>
                  <a:schemeClr val="lt1"/>
                </a:solidFill>
              </a:rPr>
              <a:t> </a:t>
            </a:r>
            <a:endParaRPr sz="1000">
              <a:solidFill>
                <a:schemeClr val="lt1"/>
              </a:solidFill>
            </a:endParaRPr>
          </a:p>
          <a:p>
            <a:pPr marL="0" lvl="0" indent="0" algn="l" rtl="0">
              <a:lnSpc>
                <a:spcPct val="115000"/>
              </a:lnSpc>
              <a:spcBef>
                <a:spcPts val="0"/>
              </a:spcBef>
              <a:spcAft>
                <a:spcPts val="0"/>
              </a:spcAft>
              <a:buNone/>
            </a:pPr>
            <a:endParaRPr sz="1000">
              <a:solidFill>
                <a:schemeClr val="lt1"/>
              </a:solidFill>
            </a:endParaRPr>
          </a:p>
        </p:txBody>
      </p:sp>
      <p:pic>
        <p:nvPicPr>
          <p:cNvPr id="350" name="Google Shape;350;p34"/>
          <p:cNvPicPr preferRelativeResize="0"/>
          <p:nvPr/>
        </p:nvPicPr>
        <p:blipFill>
          <a:blip r:embed="rId3">
            <a:alphaModFix/>
          </a:blip>
          <a:stretch>
            <a:fillRect/>
          </a:stretch>
        </p:blipFill>
        <p:spPr>
          <a:xfrm>
            <a:off x="1157475" y="1542525"/>
            <a:ext cx="3416150" cy="1067553"/>
          </a:xfrm>
          <a:prstGeom prst="rect">
            <a:avLst/>
          </a:prstGeom>
          <a:noFill/>
          <a:ln>
            <a:noFill/>
          </a:ln>
        </p:spPr>
      </p:pic>
      <p:pic>
        <p:nvPicPr>
          <p:cNvPr id="351" name="Google Shape;351;p34"/>
          <p:cNvPicPr preferRelativeResize="0"/>
          <p:nvPr/>
        </p:nvPicPr>
        <p:blipFill>
          <a:blip r:embed="rId4">
            <a:alphaModFix/>
          </a:blip>
          <a:stretch>
            <a:fillRect/>
          </a:stretch>
        </p:blipFill>
        <p:spPr>
          <a:xfrm>
            <a:off x="1157475" y="2726725"/>
            <a:ext cx="3416150" cy="919721"/>
          </a:xfrm>
          <a:prstGeom prst="rect">
            <a:avLst/>
          </a:prstGeom>
          <a:noFill/>
          <a:ln>
            <a:noFill/>
          </a:ln>
        </p:spPr>
      </p:pic>
      <p:pic>
        <p:nvPicPr>
          <p:cNvPr id="352" name="Google Shape;352;p34"/>
          <p:cNvPicPr preferRelativeResize="0"/>
          <p:nvPr/>
        </p:nvPicPr>
        <p:blipFill>
          <a:blip r:embed="rId5">
            <a:alphaModFix/>
          </a:blip>
          <a:stretch>
            <a:fillRect/>
          </a:stretch>
        </p:blipFill>
        <p:spPr>
          <a:xfrm>
            <a:off x="4694850" y="1561701"/>
            <a:ext cx="3543442" cy="1067550"/>
          </a:xfrm>
          <a:prstGeom prst="rect">
            <a:avLst/>
          </a:prstGeom>
          <a:noFill/>
          <a:ln>
            <a:noFill/>
          </a:ln>
        </p:spPr>
      </p:pic>
      <p:pic>
        <p:nvPicPr>
          <p:cNvPr id="353" name="Google Shape;353;p34"/>
          <p:cNvPicPr preferRelativeResize="0"/>
          <p:nvPr/>
        </p:nvPicPr>
        <p:blipFill>
          <a:blip r:embed="rId6">
            <a:alphaModFix/>
          </a:blip>
          <a:stretch>
            <a:fillRect/>
          </a:stretch>
        </p:blipFill>
        <p:spPr>
          <a:xfrm>
            <a:off x="4694850" y="2726725"/>
            <a:ext cx="3314145" cy="1067550"/>
          </a:xfrm>
          <a:prstGeom prst="rect">
            <a:avLst/>
          </a:prstGeom>
          <a:noFill/>
          <a:ln>
            <a:noFill/>
          </a:ln>
        </p:spPr>
      </p:pic>
      <p:pic>
        <p:nvPicPr>
          <p:cNvPr id="354" name="Google Shape;354;p34"/>
          <p:cNvPicPr preferRelativeResize="0"/>
          <p:nvPr/>
        </p:nvPicPr>
        <p:blipFill>
          <a:blip r:embed="rId7">
            <a:alphaModFix/>
          </a:blip>
          <a:stretch>
            <a:fillRect/>
          </a:stretch>
        </p:blipFill>
        <p:spPr>
          <a:xfrm>
            <a:off x="1157475" y="3813450"/>
            <a:ext cx="3416138" cy="1029225"/>
          </a:xfrm>
          <a:prstGeom prst="rect">
            <a:avLst/>
          </a:prstGeom>
          <a:noFill/>
          <a:ln>
            <a:noFill/>
          </a:ln>
        </p:spPr>
      </p:pic>
      <p:pic>
        <p:nvPicPr>
          <p:cNvPr id="355" name="Google Shape;355;p34"/>
          <p:cNvPicPr preferRelativeResize="0"/>
          <p:nvPr/>
        </p:nvPicPr>
        <p:blipFill>
          <a:blip r:embed="rId8">
            <a:alphaModFix/>
          </a:blip>
          <a:stretch>
            <a:fillRect/>
          </a:stretch>
        </p:blipFill>
        <p:spPr>
          <a:xfrm>
            <a:off x="4694850" y="3881565"/>
            <a:ext cx="3543450" cy="9994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title"/>
          </p:nvPr>
        </p:nvSpPr>
        <p:spPr>
          <a:xfrm>
            <a:off x="857250" y="278070"/>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Studies Findings</a:t>
            </a:r>
            <a:endParaRPr/>
          </a:p>
        </p:txBody>
      </p:sp>
      <p:pic>
        <p:nvPicPr>
          <p:cNvPr id="361" name="Google Shape;361;p35"/>
          <p:cNvPicPr preferRelativeResize="0"/>
          <p:nvPr/>
        </p:nvPicPr>
        <p:blipFill>
          <a:blip r:embed="rId3">
            <a:alphaModFix/>
          </a:blip>
          <a:stretch>
            <a:fillRect/>
          </a:stretch>
        </p:blipFill>
        <p:spPr>
          <a:xfrm>
            <a:off x="990875" y="926100"/>
            <a:ext cx="3095099" cy="947387"/>
          </a:xfrm>
          <a:prstGeom prst="rect">
            <a:avLst/>
          </a:prstGeom>
          <a:noFill/>
          <a:ln>
            <a:noFill/>
          </a:ln>
        </p:spPr>
      </p:pic>
      <p:pic>
        <p:nvPicPr>
          <p:cNvPr id="362" name="Google Shape;362;p35"/>
          <p:cNvPicPr preferRelativeResize="0"/>
          <p:nvPr/>
        </p:nvPicPr>
        <p:blipFill rotWithShape="1">
          <a:blip r:embed="rId4">
            <a:alphaModFix/>
          </a:blip>
          <a:srcRect r="6638"/>
          <a:stretch/>
        </p:blipFill>
        <p:spPr>
          <a:xfrm>
            <a:off x="969750" y="1958775"/>
            <a:ext cx="3236275" cy="977675"/>
          </a:xfrm>
          <a:prstGeom prst="rect">
            <a:avLst/>
          </a:prstGeom>
          <a:noFill/>
          <a:ln>
            <a:noFill/>
          </a:ln>
        </p:spPr>
      </p:pic>
      <p:pic>
        <p:nvPicPr>
          <p:cNvPr id="363" name="Google Shape;363;p35"/>
          <p:cNvPicPr preferRelativeResize="0"/>
          <p:nvPr/>
        </p:nvPicPr>
        <p:blipFill rotWithShape="1">
          <a:blip r:embed="rId5">
            <a:alphaModFix/>
          </a:blip>
          <a:srcRect r="3818"/>
          <a:stretch/>
        </p:blipFill>
        <p:spPr>
          <a:xfrm>
            <a:off x="990875" y="3139075"/>
            <a:ext cx="3236275" cy="943688"/>
          </a:xfrm>
          <a:prstGeom prst="rect">
            <a:avLst/>
          </a:prstGeom>
          <a:noFill/>
          <a:ln>
            <a:noFill/>
          </a:ln>
        </p:spPr>
      </p:pic>
      <p:pic>
        <p:nvPicPr>
          <p:cNvPr id="364" name="Google Shape;364;p35"/>
          <p:cNvPicPr preferRelativeResize="0"/>
          <p:nvPr/>
        </p:nvPicPr>
        <p:blipFill>
          <a:blip r:embed="rId6">
            <a:alphaModFix/>
          </a:blip>
          <a:stretch>
            <a:fillRect/>
          </a:stretch>
        </p:blipFill>
        <p:spPr>
          <a:xfrm>
            <a:off x="4569250" y="884687"/>
            <a:ext cx="3236275" cy="969845"/>
          </a:xfrm>
          <a:prstGeom prst="rect">
            <a:avLst/>
          </a:prstGeom>
          <a:noFill/>
          <a:ln>
            <a:noFill/>
          </a:ln>
        </p:spPr>
      </p:pic>
      <p:pic>
        <p:nvPicPr>
          <p:cNvPr id="365" name="Google Shape;365;p35"/>
          <p:cNvPicPr preferRelativeResize="0"/>
          <p:nvPr/>
        </p:nvPicPr>
        <p:blipFill>
          <a:blip r:embed="rId7">
            <a:alphaModFix/>
          </a:blip>
          <a:stretch>
            <a:fillRect/>
          </a:stretch>
        </p:blipFill>
        <p:spPr>
          <a:xfrm>
            <a:off x="4569250" y="1991219"/>
            <a:ext cx="3236275" cy="912793"/>
          </a:xfrm>
          <a:prstGeom prst="rect">
            <a:avLst/>
          </a:prstGeom>
          <a:noFill/>
          <a:ln>
            <a:noFill/>
          </a:ln>
        </p:spPr>
      </p:pic>
      <p:pic>
        <p:nvPicPr>
          <p:cNvPr id="366" name="Google Shape;366;p35"/>
          <p:cNvPicPr preferRelativeResize="0"/>
          <p:nvPr/>
        </p:nvPicPr>
        <p:blipFill>
          <a:blip r:embed="rId8">
            <a:alphaModFix/>
          </a:blip>
          <a:stretch>
            <a:fillRect/>
          </a:stretch>
        </p:blipFill>
        <p:spPr>
          <a:xfrm>
            <a:off x="4569250" y="3139075"/>
            <a:ext cx="3236275" cy="892053"/>
          </a:xfrm>
          <a:prstGeom prst="rect">
            <a:avLst/>
          </a:prstGeom>
          <a:noFill/>
          <a:ln>
            <a:noFill/>
          </a:ln>
        </p:spPr>
      </p:pic>
      <p:pic>
        <p:nvPicPr>
          <p:cNvPr id="367" name="Google Shape;367;p35"/>
          <p:cNvPicPr preferRelativeResize="0"/>
          <p:nvPr/>
        </p:nvPicPr>
        <p:blipFill>
          <a:blip r:embed="rId9">
            <a:alphaModFix/>
          </a:blip>
          <a:stretch>
            <a:fillRect/>
          </a:stretch>
        </p:blipFill>
        <p:spPr>
          <a:xfrm>
            <a:off x="1061463" y="4184019"/>
            <a:ext cx="3095099" cy="858100"/>
          </a:xfrm>
          <a:prstGeom prst="rect">
            <a:avLst/>
          </a:prstGeom>
          <a:noFill/>
          <a:ln>
            <a:noFill/>
          </a:ln>
        </p:spPr>
      </p:pic>
      <p:pic>
        <p:nvPicPr>
          <p:cNvPr id="368" name="Google Shape;368;p35"/>
          <p:cNvPicPr preferRelativeResize="0"/>
          <p:nvPr/>
        </p:nvPicPr>
        <p:blipFill rotWithShape="1">
          <a:blip r:embed="rId10">
            <a:alphaModFix/>
          </a:blip>
          <a:srcRect l="13958" t="22563" r="5448" b="16863"/>
          <a:stretch/>
        </p:blipFill>
        <p:spPr>
          <a:xfrm>
            <a:off x="4581838" y="4156689"/>
            <a:ext cx="3211092" cy="912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857250" y="278070"/>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Studies Findings</a:t>
            </a:r>
            <a:endParaRPr/>
          </a:p>
        </p:txBody>
      </p:sp>
      <p:pic>
        <p:nvPicPr>
          <p:cNvPr id="374" name="Google Shape;374;p36"/>
          <p:cNvPicPr preferRelativeResize="0"/>
          <p:nvPr/>
        </p:nvPicPr>
        <p:blipFill>
          <a:blip r:embed="rId3">
            <a:alphaModFix/>
          </a:blip>
          <a:stretch>
            <a:fillRect/>
          </a:stretch>
        </p:blipFill>
        <p:spPr>
          <a:xfrm>
            <a:off x="737725" y="966262"/>
            <a:ext cx="4034599" cy="1307900"/>
          </a:xfrm>
          <a:prstGeom prst="rect">
            <a:avLst/>
          </a:prstGeom>
          <a:noFill/>
          <a:ln>
            <a:noFill/>
          </a:ln>
        </p:spPr>
      </p:pic>
      <p:pic>
        <p:nvPicPr>
          <p:cNvPr id="375" name="Google Shape;375;p36"/>
          <p:cNvPicPr preferRelativeResize="0"/>
          <p:nvPr/>
        </p:nvPicPr>
        <p:blipFill>
          <a:blip r:embed="rId4">
            <a:alphaModFix/>
          </a:blip>
          <a:stretch>
            <a:fillRect/>
          </a:stretch>
        </p:blipFill>
        <p:spPr>
          <a:xfrm>
            <a:off x="5141674" y="689895"/>
            <a:ext cx="3781726" cy="1976224"/>
          </a:xfrm>
          <a:prstGeom prst="rect">
            <a:avLst/>
          </a:prstGeom>
          <a:noFill/>
          <a:ln>
            <a:noFill/>
          </a:ln>
        </p:spPr>
      </p:pic>
      <p:pic>
        <p:nvPicPr>
          <p:cNvPr id="376" name="Google Shape;376;p36"/>
          <p:cNvPicPr preferRelativeResize="0"/>
          <p:nvPr/>
        </p:nvPicPr>
        <p:blipFill>
          <a:blip r:embed="rId5">
            <a:alphaModFix/>
          </a:blip>
          <a:stretch>
            <a:fillRect/>
          </a:stretch>
        </p:blipFill>
        <p:spPr>
          <a:xfrm>
            <a:off x="601350" y="2571750"/>
            <a:ext cx="5283651" cy="1208850"/>
          </a:xfrm>
          <a:prstGeom prst="rect">
            <a:avLst/>
          </a:prstGeom>
          <a:noFill/>
          <a:ln>
            <a:noFill/>
          </a:ln>
        </p:spPr>
      </p:pic>
      <p:pic>
        <p:nvPicPr>
          <p:cNvPr id="377" name="Google Shape;377;p36"/>
          <p:cNvPicPr preferRelativeResize="0"/>
          <p:nvPr/>
        </p:nvPicPr>
        <p:blipFill>
          <a:blip r:embed="rId6">
            <a:alphaModFix/>
          </a:blip>
          <a:stretch>
            <a:fillRect/>
          </a:stretch>
        </p:blipFill>
        <p:spPr>
          <a:xfrm>
            <a:off x="3837375" y="3874978"/>
            <a:ext cx="4936725" cy="113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916475" y="58574"/>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solidFill>
                  <a:schemeClr val="tx1"/>
                </a:solidFill>
              </a:rPr>
              <a:t>Case Study: </a:t>
            </a:r>
            <a:r>
              <a:rPr lang="en" dirty="0"/>
              <a:t>233    </a:t>
            </a:r>
            <a:r>
              <a:rPr lang="en-US" dirty="0">
                <a:solidFill>
                  <a:schemeClr val="tx1"/>
                </a:solidFill>
              </a:rPr>
              <a:t>Device:</a:t>
            </a:r>
            <a:r>
              <a:rPr lang="en-US" dirty="0"/>
              <a:t> mupasu-0230-34</a:t>
            </a:r>
            <a:endParaRPr dirty="0"/>
          </a:p>
        </p:txBody>
      </p:sp>
      <p:pic>
        <p:nvPicPr>
          <p:cNvPr id="9" name="Picture 8" descr="A screenshot of a computer&#10;&#10;Description automatically generated">
            <a:extLst>
              <a:ext uri="{FF2B5EF4-FFF2-40B4-BE49-F238E27FC236}">
                <a16:creationId xmlns:a16="http://schemas.microsoft.com/office/drawing/2014/main" id="{FF242471-2B89-72F7-9E0A-5624A8E15D23}"/>
              </a:ext>
            </a:extLst>
          </p:cNvPr>
          <p:cNvPicPr>
            <a:picLocks noChangeAspect="1"/>
          </p:cNvPicPr>
          <p:nvPr/>
        </p:nvPicPr>
        <p:blipFill rotWithShape="1">
          <a:blip r:embed="rId3"/>
          <a:srcRect l="15866" t="31038" r="3526" b="30462"/>
          <a:stretch/>
        </p:blipFill>
        <p:spPr bwMode="auto">
          <a:xfrm>
            <a:off x="916475" y="959000"/>
            <a:ext cx="7055429" cy="1735974"/>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2762A533-0C29-B0BF-D8D6-4DB6AB3ACC96}"/>
              </a:ext>
            </a:extLst>
          </p:cNvPr>
          <p:cNvSpPr txBox="1"/>
          <p:nvPr/>
        </p:nvSpPr>
        <p:spPr>
          <a:xfrm>
            <a:off x="849975" y="651223"/>
            <a:ext cx="4576156" cy="307777"/>
          </a:xfrm>
          <a:prstGeom prst="rect">
            <a:avLst/>
          </a:prstGeom>
          <a:noFill/>
        </p:spPr>
        <p:txBody>
          <a:bodyPr wrap="square">
            <a:spAutoFit/>
          </a:bodyPr>
          <a:lstStyle/>
          <a:p>
            <a:r>
              <a:rPr lang="en-US" sz="1400" b="1" dirty="0">
                <a:effectLst/>
                <a:latin typeface="Times New Roman" panose="02020603050405020304" pitchFamily="18" charset="0"/>
                <a:ea typeface="Calibri" panose="020F0502020204030204" pitchFamily="34" charset="0"/>
              </a:rPr>
              <a:t>Microwave Channel Data:</a:t>
            </a:r>
            <a:endParaRPr lang="en-US" dirty="0"/>
          </a:p>
        </p:txBody>
      </p:sp>
      <p:pic>
        <p:nvPicPr>
          <p:cNvPr id="12" name="Picture 11" descr="Graphical user interface, chart, application&#10;&#10;Description automatically generated">
            <a:extLst>
              <a:ext uri="{FF2B5EF4-FFF2-40B4-BE49-F238E27FC236}">
                <a16:creationId xmlns:a16="http://schemas.microsoft.com/office/drawing/2014/main" id="{ACB5AED4-9A18-5B29-DFB3-6289DC386E32}"/>
              </a:ext>
            </a:extLst>
          </p:cNvPr>
          <p:cNvPicPr>
            <a:picLocks noChangeAspect="1"/>
          </p:cNvPicPr>
          <p:nvPr/>
        </p:nvPicPr>
        <p:blipFill rotWithShape="1">
          <a:blip r:embed="rId4"/>
          <a:srcRect l="16667" t="29845" r="9134" b="31058"/>
          <a:stretch/>
        </p:blipFill>
        <p:spPr bwMode="auto">
          <a:xfrm>
            <a:off x="916474" y="2987799"/>
            <a:ext cx="7055429" cy="1735974"/>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C8E76D06-AD77-3EEC-6B93-0F77CAF220DD}"/>
              </a:ext>
            </a:extLst>
          </p:cNvPr>
          <p:cNvSpPr txBox="1"/>
          <p:nvPr/>
        </p:nvSpPr>
        <p:spPr>
          <a:xfrm>
            <a:off x="916475" y="2687498"/>
            <a:ext cx="4576156" cy="307777"/>
          </a:xfrm>
          <a:prstGeom prst="rect">
            <a:avLst/>
          </a:prstGeom>
          <a:noFill/>
        </p:spPr>
        <p:txBody>
          <a:bodyPr wrap="square">
            <a:spAutoFit/>
          </a:bodyPr>
          <a:lstStyle/>
          <a:p>
            <a:r>
              <a:rPr lang="en-US" sz="1400" b="1" dirty="0">
                <a:effectLst/>
                <a:latin typeface="Times New Roman" panose="02020603050405020304" pitchFamily="18" charset="0"/>
                <a:ea typeface="Calibri" panose="020F0502020204030204" pitchFamily="34" charset="0"/>
              </a:rPr>
              <a:t>Gamma Particle Rate Channel:</a:t>
            </a:r>
            <a:endParaRPr lang="en-US" dirty="0"/>
          </a:p>
        </p:txBody>
      </p:sp>
    </p:spTree>
    <p:extLst>
      <p:ext uri="{BB962C8B-B14F-4D97-AF65-F5344CB8AC3E}">
        <p14:creationId xmlns:p14="http://schemas.microsoft.com/office/powerpoint/2010/main" val="1192054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916475" y="58574"/>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solidFill>
                  <a:schemeClr val="tx1"/>
                </a:solidFill>
              </a:rPr>
              <a:t>Case Study: </a:t>
            </a:r>
            <a:r>
              <a:rPr lang="en" dirty="0"/>
              <a:t>233    </a:t>
            </a:r>
            <a:r>
              <a:rPr lang="en-US" dirty="0">
                <a:solidFill>
                  <a:schemeClr val="tx1"/>
                </a:solidFill>
              </a:rPr>
              <a:t>Device:</a:t>
            </a:r>
            <a:r>
              <a:rPr lang="en-US" dirty="0"/>
              <a:t> mupasu-0230-34</a:t>
            </a:r>
            <a:endParaRPr dirty="0"/>
          </a:p>
        </p:txBody>
      </p:sp>
      <p:sp>
        <p:nvSpPr>
          <p:cNvPr id="11" name="TextBox 10">
            <a:extLst>
              <a:ext uri="{FF2B5EF4-FFF2-40B4-BE49-F238E27FC236}">
                <a16:creationId xmlns:a16="http://schemas.microsoft.com/office/drawing/2014/main" id="{2762A533-0C29-B0BF-D8D6-4DB6AB3ACC96}"/>
              </a:ext>
            </a:extLst>
          </p:cNvPr>
          <p:cNvSpPr txBox="1"/>
          <p:nvPr/>
        </p:nvSpPr>
        <p:spPr>
          <a:xfrm>
            <a:off x="849975" y="523496"/>
            <a:ext cx="4576156" cy="307777"/>
          </a:xfrm>
          <a:prstGeom prst="rect">
            <a:avLst/>
          </a:prstGeom>
          <a:noFill/>
        </p:spPr>
        <p:txBody>
          <a:bodyPr wrap="square">
            <a:spAutoFit/>
          </a:bodyPr>
          <a:lstStyle/>
          <a:p>
            <a:r>
              <a:rPr lang="en-US" sz="1400" b="1" dirty="0">
                <a:solidFill>
                  <a:schemeClr val="bg1"/>
                </a:solidFill>
                <a:effectLst/>
                <a:latin typeface="Times New Roman" panose="02020603050405020304" pitchFamily="18" charset="0"/>
                <a:ea typeface="Calibri" panose="020F0502020204030204" pitchFamily="34" charset="0"/>
              </a:rPr>
              <a:t>Case Overview:</a:t>
            </a:r>
            <a:endParaRPr lang="en-US" dirty="0">
              <a:solidFill>
                <a:schemeClr val="bg1"/>
              </a:solidFill>
            </a:endParaRPr>
          </a:p>
        </p:txBody>
      </p:sp>
      <p:sp>
        <p:nvSpPr>
          <p:cNvPr id="8" name="TextBox 7">
            <a:extLst>
              <a:ext uri="{FF2B5EF4-FFF2-40B4-BE49-F238E27FC236}">
                <a16:creationId xmlns:a16="http://schemas.microsoft.com/office/drawing/2014/main" id="{A08E4144-9B29-CF30-76FA-EA4FCD7C32E5}"/>
              </a:ext>
            </a:extLst>
          </p:cNvPr>
          <p:cNvSpPr txBox="1"/>
          <p:nvPr/>
        </p:nvSpPr>
        <p:spPr>
          <a:xfrm>
            <a:off x="916475" y="952165"/>
            <a:ext cx="6930738" cy="2925544"/>
          </a:xfrm>
          <a:prstGeom prst="rect">
            <a:avLst/>
          </a:prstGeom>
          <a:noFill/>
        </p:spPr>
        <p:txBody>
          <a:bodyPr wrap="square">
            <a:spAutoFit/>
          </a:bodyPr>
          <a:lstStyle/>
          <a:p>
            <a:pPr marL="342900" indent="-342900">
              <a:lnSpc>
                <a:spcPct val="107000"/>
              </a:lnSpc>
              <a:spcAft>
                <a:spcPts val="800"/>
              </a:spcAft>
              <a:buFont typeface="+mj-lt"/>
              <a:buAutoNum type="arabicPeriod"/>
            </a:pPr>
            <a:r>
              <a:rPr lang="en-US" b="1" dirty="0">
                <a:latin typeface="Times New Roman" panose="02020603050405020304" pitchFamily="18" charset="0"/>
                <a:ea typeface="Calibri" panose="020F0502020204030204" pitchFamily="34" charset="0"/>
                <a:cs typeface="Times New Roman" panose="02020603050405020304" pitchFamily="18" charset="0"/>
              </a:rPr>
              <a:t>Between 00:30 and 2:23 a large flux of gamma particles was recorded peeking at 01:14.</a:t>
            </a:r>
          </a:p>
          <a:p>
            <a:pPr marL="342900" indent="-342900">
              <a:lnSpc>
                <a:spcPct val="107000"/>
              </a:lnSpc>
              <a:spcAft>
                <a:spcPts val="800"/>
              </a:spcAft>
              <a:buFont typeface="+mj-lt"/>
              <a:buAutoNum type="arabicPeriod"/>
            </a:pPr>
            <a:r>
              <a:rPr lang="en-US" b="1" dirty="0">
                <a:latin typeface="Times New Roman" panose="02020603050405020304" pitchFamily="18" charset="0"/>
                <a:ea typeface="Calibri" panose="020F0502020204030204" pitchFamily="34" charset="0"/>
                <a:cs typeface="Times New Roman" panose="02020603050405020304" pitchFamily="18" charset="0"/>
              </a:rPr>
              <a:t>In comparison to the average gamma particle rates for this device, this event has a  5 times larger gamma peek rate during the interval. </a:t>
            </a:r>
          </a:p>
          <a:p>
            <a:pPr marL="342900" marR="0" lvl="0" indent="-342900">
              <a:lnSpc>
                <a:spcPct val="107000"/>
              </a:lnSpc>
              <a:spcBef>
                <a:spcPts val="0"/>
              </a:spcBef>
              <a:spcAft>
                <a:spcPts val="800"/>
              </a:spcAft>
              <a:buFont typeface="+mj-lt"/>
              <a:buAutoNum type="arabicPeriod"/>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At 10:06 a large microwave spike was found that exceeds the mean microwave amplitude historically found for this device by a factor of 35. The spike consisted of three separate spikes at 45 second intervals totaling approximately 1 minute in duration. The duration of the individual spikes was between 100 microseconds and 1 millisecond.</a:t>
            </a:r>
          </a:p>
          <a:p>
            <a:pPr marL="342900" indent="-342900">
              <a:lnSpc>
                <a:spcPct val="107000"/>
              </a:lnSpc>
              <a:spcAft>
                <a:spcPts val="800"/>
              </a:spcAft>
              <a:buFont typeface="+mj-lt"/>
              <a:buAutoNum type="arabicPeriod"/>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The magnitude and character of the microwave readings for this event far exceed the typical household microwave signals. </a:t>
            </a:r>
          </a:p>
        </p:txBody>
      </p:sp>
    </p:spTree>
    <p:extLst>
      <p:ext uri="{BB962C8B-B14F-4D97-AF65-F5344CB8AC3E}">
        <p14:creationId xmlns:p14="http://schemas.microsoft.com/office/powerpoint/2010/main" val="294503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3"/>
          <p:cNvSpPr txBox="1">
            <a:spLocks noGrp="1"/>
          </p:cNvSpPr>
          <p:nvPr>
            <p:ph type="title"/>
          </p:nvPr>
        </p:nvSpPr>
        <p:spPr/>
        <p:txBody>
          <a:bodyPr/>
          <a:lstStyle/>
          <a:p>
            <a:pPr lvl="0"/>
            <a:r>
              <a:rPr lang="en-US"/>
              <a:t>Uintah Basin Unexplained Phenomenon</a:t>
            </a:r>
          </a:p>
        </p:txBody>
      </p:sp>
      <p:sp>
        <p:nvSpPr>
          <p:cNvPr id="259" name="Google Shape;259;p23"/>
          <p:cNvSpPr txBox="1">
            <a:spLocks noGrp="1"/>
          </p:cNvSpPr>
          <p:nvPr>
            <p:ph type="body" idx="1"/>
          </p:nvPr>
        </p:nvSpPr>
        <p:spPr>
          <a:xfrm>
            <a:off x="856059" y="1209368"/>
            <a:ext cx="4846651" cy="3133947"/>
          </a:xfrm>
        </p:spPr>
        <p:txBody>
          <a:bodyPr>
            <a:normAutofit fontScale="85000" lnSpcReduction="10000"/>
          </a:bodyPr>
          <a:lstStyle/>
          <a:p>
            <a:pPr lvl="0"/>
            <a:r>
              <a:rPr lang="en-US" dirty="0"/>
              <a:t>Unexplained phenomenon has been reported in the Uintah Basin for over 100 years.</a:t>
            </a:r>
          </a:p>
          <a:p>
            <a:pPr lvl="0"/>
            <a:r>
              <a:rPr lang="en-US" dirty="0"/>
              <a:t>Many events were documented in the famous book The Utah UFO Display by Junior Hicks and Frank B. Salisbury.</a:t>
            </a:r>
          </a:p>
          <a:p>
            <a:pPr lvl="0"/>
            <a:r>
              <a:rPr lang="en-US" dirty="0"/>
              <a:t>Evidence shows a high concentration of events in the region enclosed in red.</a:t>
            </a:r>
          </a:p>
          <a:p>
            <a:pPr lvl="0"/>
            <a:r>
              <a:rPr lang="en-US" dirty="0"/>
              <a:t>Many reported medical cases due to bizarre, unexplained injuries have been documented.</a:t>
            </a:r>
          </a:p>
          <a:p>
            <a:pPr lvl="0"/>
            <a:r>
              <a:rPr lang="en-US" dirty="0"/>
              <a:t>Many photographs have been taken of UAP’s.</a:t>
            </a:r>
          </a:p>
        </p:txBody>
      </p:sp>
      <p:pic>
        <p:nvPicPr>
          <p:cNvPr id="260" name="Google Shape;260;p23"/>
          <p:cNvPicPr preferRelativeResize="0"/>
          <p:nvPr/>
        </p:nvPicPr>
        <p:blipFill>
          <a:blip r:embed="rId3">
            <a:alphaModFix/>
          </a:blip>
          <a:stretch>
            <a:fillRect/>
          </a:stretch>
        </p:blipFill>
        <p:spPr>
          <a:xfrm>
            <a:off x="5702710" y="1642744"/>
            <a:ext cx="3043990" cy="22671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916475" y="58574"/>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solidFill>
                  <a:schemeClr val="tx1"/>
                </a:solidFill>
              </a:rPr>
              <a:t>Case Study: </a:t>
            </a:r>
            <a:r>
              <a:rPr lang="en" dirty="0"/>
              <a:t>233    </a:t>
            </a:r>
            <a:r>
              <a:rPr lang="en-US" dirty="0">
                <a:solidFill>
                  <a:schemeClr val="tx1"/>
                </a:solidFill>
              </a:rPr>
              <a:t>Device:</a:t>
            </a:r>
            <a:r>
              <a:rPr lang="en-US" dirty="0"/>
              <a:t> mupasu-0230-34</a:t>
            </a:r>
            <a:endParaRPr dirty="0"/>
          </a:p>
        </p:txBody>
      </p:sp>
      <p:sp>
        <p:nvSpPr>
          <p:cNvPr id="10" name="TextBox 9">
            <a:extLst>
              <a:ext uri="{FF2B5EF4-FFF2-40B4-BE49-F238E27FC236}">
                <a16:creationId xmlns:a16="http://schemas.microsoft.com/office/drawing/2014/main" id="{B644CD33-5AD5-6959-C88F-1A7ABA42402C}"/>
              </a:ext>
            </a:extLst>
          </p:cNvPr>
          <p:cNvSpPr txBox="1"/>
          <p:nvPr/>
        </p:nvSpPr>
        <p:spPr>
          <a:xfrm>
            <a:off x="916475" y="665174"/>
            <a:ext cx="4576156" cy="307777"/>
          </a:xfrm>
          <a:prstGeom prst="rect">
            <a:avLst/>
          </a:prstGeom>
          <a:noFill/>
        </p:spPr>
        <p:txBody>
          <a:bodyPr wrap="square">
            <a:spAutoFit/>
          </a:bodyPr>
          <a:lstStyle/>
          <a:p>
            <a:r>
              <a:rPr lang="en-US" sz="1400" b="1" dirty="0">
                <a:solidFill>
                  <a:schemeClr val="bg1"/>
                </a:solidFill>
                <a:effectLst/>
                <a:latin typeface="Times New Roman" panose="02020603050405020304" pitchFamily="18" charset="0"/>
                <a:ea typeface="Calibri" panose="020F0502020204030204" pitchFamily="34" charset="0"/>
              </a:rPr>
              <a:t>Reported Observations</a:t>
            </a:r>
            <a:endParaRPr lang="en-US" dirty="0">
              <a:solidFill>
                <a:schemeClr val="bg1"/>
              </a:solidFill>
            </a:endParaRPr>
          </a:p>
        </p:txBody>
      </p:sp>
      <p:sp>
        <p:nvSpPr>
          <p:cNvPr id="13" name="TextBox 12">
            <a:extLst>
              <a:ext uri="{FF2B5EF4-FFF2-40B4-BE49-F238E27FC236}">
                <a16:creationId xmlns:a16="http://schemas.microsoft.com/office/drawing/2014/main" id="{07E62FAF-2785-E4C5-4E2F-279098081A4C}"/>
              </a:ext>
            </a:extLst>
          </p:cNvPr>
          <p:cNvSpPr txBox="1"/>
          <p:nvPr/>
        </p:nvSpPr>
        <p:spPr>
          <a:xfrm>
            <a:off x="808410" y="1028791"/>
            <a:ext cx="6930738" cy="1870320"/>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eriod"/>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Interrupted sleep the evening before with bad dreams.  </a:t>
            </a:r>
          </a:p>
          <a:p>
            <a:pPr marL="342900" marR="0" lvl="0" indent="-342900">
              <a:lnSpc>
                <a:spcPct val="107000"/>
              </a:lnSpc>
              <a:spcBef>
                <a:spcPts val="0"/>
              </a:spcBef>
              <a:spcAft>
                <a:spcPts val="800"/>
              </a:spcAft>
              <a:buFont typeface="+mj-lt"/>
              <a:buAutoNum type="arabicPeriod"/>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Headaches reported by all occupants during the night and as they awoke. </a:t>
            </a:r>
          </a:p>
          <a:p>
            <a:pPr marL="342900" marR="0" lvl="0" indent="-342900">
              <a:lnSpc>
                <a:spcPct val="107000"/>
              </a:lnSpc>
              <a:spcBef>
                <a:spcPts val="0"/>
              </a:spcBef>
              <a:spcAft>
                <a:spcPts val="800"/>
              </a:spcAft>
              <a:buFont typeface="+mj-lt"/>
              <a:buAutoNum type="arabicPeriod"/>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After 10:00 two people in the house reported migraine level headaches. One person experienced a severe nosebleed. </a:t>
            </a:r>
          </a:p>
          <a:p>
            <a:pPr marL="342900" marR="0" lvl="0" indent="-342900">
              <a:lnSpc>
                <a:spcPct val="107000"/>
              </a:lnSpc>
              <a:spcBef>
                <a:spcPts val="0"/>
              </a:spcBef>
              <a:spcAft>
                <a:spcPts val="800"/>
              </a:spcAft>
              <a:buFont typeface="+mj-lt"/>
              <a:buAutoNum type="arabicPeriod"/>
            </a:pPr>
            <a:r>
              <a:rPr lang="en-US" b="1" dirty="0">
                <a:latin typeface="Times New Roman" panose="02020603050405020304" pitchFamily="18" charset="0"/>
                <a:ea typeface="Calibri" panose="020F0502020204030204" pitchFamily="34" charset="0"/>
                <a:cs typeface="Times New Roman" panose="02020603050405020304" pitchFamily="18" charset="0"/>
              </a:rPr>
              <a:t>Ringing in the ears started in the afternoon. </a:t>
            </a:r>
          </a:p>
          <a:p>
            <a:pPr marL="342900" marR="0" lvl="0" indent="-342900">
              <a:lnSpc>
                <a:spcPct val="107000"/>
              </a:lnSpc>
              <a:spcBef>
                <a:spcPts val="0"/>
              </a:spcBef>
              <a:spcAft>
                <a:spcPts val="800"/>
              </a:spcAft>
              <a:buFont typeface="+mj-lt"/>
              <a:buAutoNum type="arabicPeriod"/>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Symptoms persisted until the 18:00 with everything back to normal.</a:t>
            </a:r>
          </a:p>
        </p:txBody>
      </p:sp>
      <p:sp>
        <p:nvSpPr>
          <p:cNvPr id="7" name="TextBox 6">
            <a:extLst>
              <a:ext uri="{FF2B5EF4-FFF2-40B4-BE49-F238E27FC236}">
                <a16:creationId xmlns:a16="http://schemas.microsoft.com/office/drawing/2014/main" id="{ADB97187-72C3-B465-1B6A-5387DEC77048}"/>
              </a:ext>
            </a:extLst>
          </p:cNvPr>
          <p:cNvSpPr txBox="1"/>
          <p:nvPr/>
        </p:nvSpPr>
        <p:spPr>
          <a:xfrm>
            <a:off x="1002373" y="2936777"/>
            <a:ext cx="4576156" cy="307777"/>
          </a:xfrm>
          <a:prstGeom prst="rect">
            <a:avLst/>
          </a:prstGeom>
          <a:noFill/>
        </p:spPr>
        <p:txBody>
          <a:bodyPr wrap="square">
            <a:spAutoFit/>
          </a:bodyPr>
          <a:lstStyle/>
          <a:p>
            <a:r>
              <a:rPr lang="en-US" sz="1400" b="1" dirty="0">
                <a:solidFill>
                  <a:schemeClr val="bg1"/>
                </a:solidFill>
                <a:effectLst/>
                <a:latin typeface="Times New Roman" panose="02020603050405020304" pitchFamily="18" charset="0"/>
                <a:ea typeface="Calibri" panose="020F0502020204030204" pitchFamily="34" charset="0"/>
              </a:rPr>
              <a:t>Follow-up</a:t>
            </a:r>
            <a:endParaRPr lang="en-US" dirty="0">
              <a:solidFill>
                <a:schemeClr val="bg1"/>
              </a:solidFill>
            </a:endParaRPr>
          </a:p>
        </p:txBody>
      </p:sp>
      <p:sp>
        <p:nvSpPr>
          <p:cNvPr id="9" name="TextBox 8">
            <a:extLst>
              <a:ext uri="{FF2B5EF4-FFF2-40B4-BE49-F238E27FC236}">
                <a16:creationId xmlns:a16="http://schemas.microsoft.com/office/drawing/2014/main" id="{EA86FDC8-CB92-11F8-B0F7-AEBCB5D3E020}"/>
              </a:ext>
            </a:extLst>
          </p:cNvPr>
          <p:cNvSpPr txBox="1"/>
          <p:nvPr/>
        </p:nvSpPr>
        <p:spPr>
          <a:xfrm>
            <a:off x="808410" y="3282220"/>
            <a:ext cx="6930738" cy="640496"/>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eriod"/>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Data presented to the participant a week later.  </a:t>
            </a:r>
          </a:p>
          <a:p>
            <a:pPr marL="342900" marR="0" lvl="0" indent="-342900">
              <a:lnSpc>
                <a:spcPct val="107000"/>
              </a:lnSpc>
              <a:spcBef>
                <a:spcPts val="0"/>
              </a:spcBef>
              <a:spcAft>
                <a:spcPts val="800"/>
              </a:spcAft>
              <a:buFont typeface="+mj-lt"/>
              <a:buAutoNum type="arabicPeriod"/>
            </a:pPr>
            <a:r>
              <a:rPr lang="en-US" b="1" dirty="0">
                <a:latin typeface="Times New Roman" panose="02020603050405020304" pitchFamily="18" charset="0"/>
                <a:ea typeface="Calibri" panose="020F0502020204030204" pitchFamily="34" charset="0"/>
                <a:cs typeface="Times New Roman" panose="02020603050405020304" pitchFamily="18" charset="0"/>
              </a:rPr>
              <a:t>A report was generated and provided to the participant, the FBI, and NCIS.</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4789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916475" y="58574"/>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solidFill>
                  <a:schemeClr val="tx1"/>
                </a:solidFill>
              </a:rPr>
              <a:t>Case Study: </a:t>
            </a:r>
            <a:r>
              <a:rPr lang="en" dirty="0"/>
              <a:t>316    </a:t>
            </a:r>
            <a:r>
              <a:rPr lang="en-US" dirty="0">
                <a:solidFill>
                  <a:schemeClr val="tx1"/>
                </a:solidFill>
              </a:rPr>
              <a:t>Device:</a:t>
            </a:r>
            <a:r>
              <a:rPr lang="en-US" dirty="0"/>
              <a:t> mupasu-0243-22</a:t>
            </a:r>
            <a:endParaRPr dirty="0"/>
          </a:p>
        </p:txBody>
      </p:sp>
      <p:pic>
        <p:nvPicPr>
          <p:cNvPr id="7" name="Picture 6" descr="Histogram&#10;&#10;Description automatically generated">
            <a:extLst>
              <a:ext uri="{FF2B5EF4-FFF2-40B4-BE49-F238E27FC236}">
                <a16:creationId xmlns:a16="http://schemas.microsoft.com/office/drawing/2014/main" id="{E2C74449-521A-8DF7-7050-AD13B48FA07B}"/>
              </a:ext>
            </a:extLst>
          </p:cNvPr>
          <p:cNvPicPr>
            <a:picLocks noChangeAspect="1"/>
          </p:cNvPicPr>
          <p:nvPr/>
        </p:nvPicPr>
        <p:blipFill>
          <a:blip r:embed="rId3"/>
          <a:stretch>
            <a:fillRect/>
          </a:stretch>
        </p:blipFill>
        <p:spPr>
          <a:xfrm>
            <a:off x="1087820" y="665174"/>
            <a:ext cx="6968359" cy="4181015"/>
          </a:xfrm>
          <a:prstGeom prst="rect">
            <a:avLst/>
          </a:prstGeom>
        </p:spPr>
      </p:pic>
    </p:spTree>
    <p:extLst>
      <p:ext uri="{BB962C8B-B14F-4D97-AF65-F5344CB8AC3E}">
        <p14:creationId xmlns:p14="http://schemas.microsoft.com/office/powerpoint/2010/main" val="3291596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916475" y="58574"/>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solidFill>
                  <a:schemeClr val="tx1"/>
                </a:solidFill>
              </a:rPr>
              <a:t>Case Study: </a:t>
            </a:r>
            <a:r>
              <a:rPr lang="en" dirty="0"/>
              <a:t>316    </a:t>
            </a:r>
            <a:r>
              <a:rPr lang="en-US" dirty="0">
                <a:solidFill>
                  <a:schemeClr val="tx1"/>
                </a:solidFill>
              </a:rPr>
              <a:t>Device:</a:t>
            </a:r>
            <a:r>
              <a:rPr lang="en-US" dirty="0"/>
              <a:t> mupasu-0243-22</a:t>
            </a:r>
            <a:endParaRPr dirty="0"/>
          </a:p>
        </p:txBody>
      </p:sp>
      <p:sp>
        <p:nvSpPr>
          <p:cNvPr id="11" name="TextBox 10">
            <a:extLst>
              <a:ext uri="{FF2B5EF4-FFF2-40B4-BE49-F238E27FC236}">
                <a16:creationId xmlns:a16="http://schemas.microsoft.com/office/drawing/2014/main" id="{2762A533-0C29-B0BF-D8D6-4DB6AB3ACC96}"/>
              </a:ext>
            </a:extLst>
          </p:cNvPr>
          <p:cNvSpPr txBox="1"/>
          <p:nvPr/>
        </p:nvSpPr>
        <p:spPr>
          <a:xfrm>
            <a:off x="849975" y="523496"/>
            <a:ext cx="4576156" cy="307777"/>
          </a:xfrm>
          <a:prstGeom prst="rect">
            <a:avLst/>
          </a:prstGeom>
          <a:noFill/>
        </p:spPr>
        <p:txBody>
          <a:bodyPr wrap="square">
            <a:spAutoFit/>
          </a:bodyPr>
          <a:lstStyle/>
          <a:p>
            <a:r>
              <a:rPr lang="en-US" sz="1400" b="1" dirty="0">
                <a:solidFill>
                  <a:schemeClr val="bg1"/>
                </a:solidFill>
                <a:effectLst/>
                <a:latin typeface="Times New Roman" panose="02020603050405020304" pitchFamily="18" charset="0"/>
                <a:ea typeface="Calibri" panose="020F0502020204030204" pitchFamily="34" charset="0"/>
              </a:rPr>
              <a:t>Case Overview:</a:t>
            </a:r>
            <a:endParaRPr lang="en-US" dirty="0">
              <a:solidFill>
                <a:schemeClr val="bg1"/>
              </a:solidFill>
            </a:endParaRPr>
          </a:p>
        </p:txBody>
      </p:sp>
      <p:sp>
        <p:nvSpPr>
          <p:cNvPr id="8" name="TextBox 7">
            <a:extLst>
              <a:ext uri="{FF2B5EF4-FFF2-40B4-BE49-F238E27FC236}">
                <a16:creationId xmlns:a16="http://schemas.microsoft.com/office/drawing/2014/main" id="{A08E4144-9B29-CF30-76FA-EA4FCD7C32E5}"/>
              </a:ext>
            </a:extLst>
          </p:cNvPr>
          <p:cNvSpPr txBox="1"/>
          <p:nvPr/>
        </p:nvSpPr>
        <p:spPr>
          <a:xfrm>
            <a:off x="916475" y="952165"/>
            <a:ext cx="6930738" cy="3280513"/>
          </a:xfrm>
          <a:prstGeom prst="rect">
            <a:avLst/>
          </a:prstGeom>
          <a:noFill/>
        </p:spPr>
        <p:txBody>
          <a:bodyPr wrap="square">
            <a:spAutoFit/>
          </a:bodyPr>
          <a:lstStyle/>
          <a:p>
            <a:pPr marL="342900" indent="-342900">
              <a:lnSpc>
                <a:spcPct val="107000"/>
              </a:lnSpc>
              <a:spcAft>
                <a:spcPts val="800"/>
              </a:spcAft>
              <a:buFont typeface="+mj-lt"/>
              <a:buAutoNum type="arabicPeriod"/>
            </a:pPr>
            <a:r>
              <a:rPr lang="en-US" sz="1600" b="1" dirty="0">
                <a:latin typeface="Times New Roman" panose="02020603050405020304" pitchFamily="18" charset="0"/>
                <a:ea typeface="Calibri" panose="020F0502020204030204" pitchFamily="34" charset="0"/>
                <a:cs typeface="Times New Roman" panose="02020603050405020304" pitchFamily="18" charset="0"/>
              </a:rPr>
              <a:t>Between 22:00 and 3:00 a large flux of gamma particles was recorded peeking at 23:22. </a:t>
            </a:r>
          </a:p>
          <a:p>
            <a:pPr marL="342900" indent="-342900">
              <a:lnSpc>
                <a:spcPct val="107000"/>
              </a:lnSpc>
              <a:spcAft>
                <a:spcPts val="800"/>
              </a:spcAft>
              <a:buFont typeface="+mj-lt"/>
              <a:buAutoNum type="arabicPeriod"/>
            </a:pPr>
            <a:r>
              <a:rPr lang="en-US" sz="1600" b="1" dirty="0">
                <a:latin typeface="Times New Roman" panose="02020603050405020304" pitchFamily="18" charset="0"/>
                <a:ea typeface="Calibri" panose="020F0502020204030204" pitchFamily="34" charset="0"/>
                <a:cs typeface="Times New Roman" panose="02020603050405020304" pitchFamily="18" charset="0"/>
              </a:rPr>
              <a:t>In comparison to the average gamma particle rates for this device, this event has a  22 times larger gamma peek rate during the interval. </a:t>
            </a:r>
          </a:p>
          <a:p>
            <a:pPr marL="342900" marR="0" lvl="0" indent="-342900">
              <a:lnSpc>
                <a:spcPct val="107000"/>
              </a:lnSpc>
              <a:spcBef>
                <a:spcPts val="0"/>
              </a:spcBef>
              <a:spcAft>
                <a:spcPts val="800"/>
              </a:spcAft>
              <a:buFont typeface="+mj-lt"/>
              <a:buAutoNum type="arabicPeriod"/>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At 0:35 large microwave spikes occurred that exceeds the mean microwave amplitude historically found for this device by a factor of 10. The spikes occurred approximately every 15 minutes  during the gamma </a:t>
            </a:r>
            <a:r>
              <a:rPr lang="en-US" sz="1600" b="1" dirty="0">
                <a:latin typeface="Times New Roman" panose="02020603050405020304" pitchFamily="18" charset="0"/>
                <a:ea typeface="Calibri" panose="020F0502020204030204" pitchFamily="34" charset="0"/>
                <a:cs typeface="Times New Roman" panose="02020603050405020304" pitchFamily="18" charset="0"/>
              </a:rPr>
              <a:t>rate peek.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The duration of the individual spikes was between 100 microseconds and 1 millisecond.</a:t>
            </a:r>
          </a:p>
          <a:p>
            <a:pPr marL="342900" indent="-342900">
              <a:lnSpc>
                <a:spcPct val="107000"/>
              </a:lnSpc>
              <a:spcAft>
                <a:spcPts val="800"/>
              </a:spcAft>
              <a:buFont typeface="+mj-lt"/>
              <a:buAutoNum type="arabicPeriod"/>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The magnitude and character of the microwave readings for this event far exceed the typical household microwave signals. </a:t>
            </a:r>
          </a:p>
        </p:txBody>
      </p:sp>
    </p:spTree>
    <p:extLst>
      <p:ext uri="{BB962C8B-B14F-4D97-AF65-F5344CB8AC3E}">
        <p14:creationId xmlns:p14="http://schemas.microsoft.com/office/powerpoint/2010/main" val="237361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916475" y="58574"/>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solidFill>
                  <a:schemeClr val="tx1"/>
                </a:solidFill>
              </a:rPr>
              <a:t>Case Study: </a:t>
            </a:r>
            <a:r>
              <a:rPr lang="en" dirty="0"/>
              <a:t>316    </a:t>
            </a:r>
            <a:r>
              <a:rPr lang="en-US" dirty="0">
                <a:solidFill>
                  <a:schemeClr val="tx1"/>
                </a:solidFill>
              </a:rPr>
              <a:t>Device:</a:t>
            </a:r>
            <a:r>
              <a:rPr lang="en-US" dirty="0"/>
              <a:t> mupasu-0243-22</a:t>
            </a:r>
            <a:endParaRPr dirty="0"/>
          </a:p>
        </p:txBody>
      </p:sp>
      <p:sp>
        <p:nvSpPr>
          <p:cNvPr id="10" name="TextBox 9">
            <a:extLst>
              <a:ext uri="{FF2B5EF4-FFF2-40B4-BE49-F238E27FC236}">
                <a16:creationId xmlns:a16="http://schemas.microsoft.com/office/drawing/2014/main" id="{B644CD33-5AD5-6959-C88F-1A7ABA42402C}"/>
              </a:ext>
            </a:extLst>
          </p:cNvPr>
          <p:cNvSpPr txBox="1"/>
          <p:nvPr/>
        </p:nvSpPr>
        <p:spPr>
          <a:xfrm>
            <a:off x="916475" y="665174"/>
            <a:ext cx="4576156" cy="307777"/>
          </a:xfrm>
          <a:prstGeom prst="rect">
            <a:avLst/>
          </a:prstGeom>
          <a:noFill/>
        </p:spPr>
        <p:txBody>
          <a:bodyPr wrap="square">
            <a:spAutoFit/>
          </a:bodyPr>
          <a:lstStyle/>
          <a:p>
            <a:r>
              <a:rPr lang="en-US" sz="1400" b="1" dirty="0">
                <a:solidFill>
                  <a:schemeClr val="bg1"/>
                </a:solidFill>
                <a:effectLst/>
                <a:latin typeface="Times New Roman" panose="02020603050405020304" pitchFamily="18" charset="0"/>
                <a:ea typeface="Calibri" panose="020F0502020204030204" pitchFamily="34" charset="0"/>
              </a:rPr>
              <a:t>Reported Observations</a:t>
            </a:r>
            <a:endParaRPr lang="en-US" dirty="0">
              <a:solidFill>
                <a:schemeClr val="bg1"/>
              </a:solidFill>
            </a:endParaRPr>
          </a:p>
        </p:txBody>
      </p:sp>
      <p:sp>
        <p:nvSpPr>
          <p:cNvPr id="13" name="TextBox 12">
            <a:extLst>
              <a:ext uri="{FF2B5EF4-FFF2-40B4-BE49-F238E27FC236}">
                <a16:creationId xmlns:a16="http://schemas.microsoft.com/office/drawing/2014/main" id="{07E62FAF-2785-E4C5-4E2F-279098081A4C}"/>
              </a:ext>
            </a:extLst>
          </p:cNvPr>
          <p:cNvSpPr txBox="1"/>
          <p:nvPr/>
        </p:nvSpPr>
        <p:spPr>
          <a:xfrm>
            <a:off x="808410" y="1028791"/>
            <a:ext cx="6930738" cy="1333635"/>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eriod"/>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Interrupted sleep starting after midnight.  </a:t>
            </a:r>
          </a:p>
          <a:p>
            <a:pPr marL="342900" marR="0" lvl="0" indent="-342900">
              <a:lnSpc>
                <a:spcPct val="107000"/>
              </a:lnSpc>
              <a:spcBef>
                <a:spcPts val="0"/>
              </a:spcBef>
              <a:spcAft>
                <a:spcPts val="800"/>
              </a:spcAft>
              <a:buFont typeface="+mj-lt"/>
              <a:buAutoNum type="arabicPeriod"/>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Felt disorientated, confused. </a:t>
            </a:r>
          </a:p>
          <a:p>
            <a:pPr marL="342900" marR="0" lvl="0" indent="-342900">
              <a:lnSpc>
                <a:spcPct val="107000"/>
              </a:lnSpc>
              <a:spcBef>
                <a:spcPts val="0"/>
              </a:spcBef>
              <a:spcAft>
                <a:spcPts val="800"/>
              </a:spcAft>
              <a:buFont typeface="+mj-lt"/>
              <a:buAutoNum type="arabicPeriod"/>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Commented the next day: </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“If I were ever to say I was abducted, it would have been last night.” </a:t>
            </a:r>
          </a:p>
        </p:txBody>
      </p:sp>
      <p:sp>
        <p:nvSpPr>
          <p:cNvPr id="7" name="TextBox 6">
            <a:extLst>
              <a:ext uri="{FF2B5EF4-FFF2-40B4-BE49-F238E27FC236}">
                <a16:creationId xmlns:a16="http://schemas.microsoft.com/office/drawing/2014/main" id="{ADB97187-72C3-B465-1B6A-5387DEC77048}"/>
              </a:ext>
            </a:extLst>
          </p:cNvPr>
          <p:cNvSpPr txBox="1"/>
          <p:nvPr/>
        </p:nvSpPr>
        <p:spPr>
          <a:xfrm>
            <a:off x="1002373" y="2781075"/>
            <a:ext cx="4576156" cy="307777"/>
          </a:xfrm>
          <a:prstGeom prst="rect">
            <a:avLst/>
          </a:prstGeom>
          <a:noFill/>
        </p:spPr>
        <p:txBody>
          <a:bodyPr wrap="square">
            <a:spAutoFit/>
          </a:bodyPr>
          <a:lstStyle/>
          <a:p>
            <a:r>
              <a:rPr lang="en-US" sz="1400" b="1" dirty="0">
                <a:solidFill>
                  <a:schemeClr val="bg1"/>
                </a:solidFill>
                <a:effectLst/>
                <a:latin typeface="Times New Roman" panose="02020603050405020304" pitchFamily="18" charset="0"/>
                <a:ea typeface="Calibri" panose="020F0502020204030204" pitchFamily="34" charset="0"/>
              </a:rPr>
              <a:t>Follow-up</a:t>
            </a:r>
            <a:endParaRPr lang="en-US" dirty="0">
              <a:solidFill>
                <a:schemeClr val="bg1"/>
              </a:solidFill>
            </a:endParaRPr>
          </a:p>
        </p:txBody>
      </p:sp>
      <p:sp>
        <p:nvSpPr>
          <p:cNvPr id="9" name="TextBox 8">
            <a:extLst>
              <a:ext uri="{FF2B5EF4-FFF2-40B4-BE49-F238E27FC236}">
                <a16:creationId xmlns:a16="http://schemas.microsoft.com/office/drawing/2014/main" id="{EA86FDC8-CB92-11F8-B0F7-AEBCB5D3E020}"/>
              </a:ext>
            </a:extLst>
          </p:cNvPr>
          <p:cNvSpPr txBox="1"/>
          <p:nvPr/>
        </p:nvSpPr>
        <p:spPr>
          <a:xfrm>
            <a:off x="808410" y="3147136"/>
            <a:ext cx="6930738" cy="704104"/>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eriod"/>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Data presented to the participant a week later.  </a:t>
            </a:r>
          </a:p>
          <a:p>
            <a:pPr marL="342900" marR="0" lvl="0" indent="-342900">
              <a:lnSpc>
                <a:spcPct val="107000"/>
              </a:lnSpc>
              <a:spcBef>
                <a:spcPts val="0"/>
              </a:spcBef>
              <a:spcAft>
                <a:spcPts val="800"/>
              </a:spcAft>
              <a:buFont typeface="+mj-lt"/>
              <a:buAutoNum type="arabicPeriod"/>
            </a:pPr>
            <a:r>
              <a:rPr lang="en-US" sz="1600" b="1" dirty="0">
                <a:latin typeface="Times New Roman" panose="02020603050405020304" pitchFamily="18" charset="0"/>
                <a:ea typeface="Calibri" panose="020F0502020204030204" pitchFamily="34" charset="0"/>
                <a:cs typeface="Times New Roman" panose="02020603050405020304" pitchFamily="18" charset="0"/>
              </a:rPr>
              <a:t>A report was generated and provided to the participant.</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8415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916475" y="58574"/>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dirty="0">
                <a:solidFill>
                  <a:schemeClr val="bg1"/>
                </a:solidFill>
              </a:rPr>
              <a:t>Unidentified Aerial Phenomenon Correlations</a:t>
            </a:r>
            <a:endParaRPr dirty="0">
              <a:solidFill>
                <a:schemeClr val="bg1"/>
              </a:solidFill>
            </a:endParaRPr>
          </a:p>
        </p:txBody>
      </p:sp>
      <p:sp>
        <p:nvSpPr>
          <p:cNvPr id="8" name="Google Shape;291;p27">
            <a:extLst>
              <a:ext uri="{FF2B5EF4-FFF2-40B4-BE49-F238E27FC236}">
                <a16:creationId xmlns:a16="http://schemas.microsoft.com/office/drawing/2014/main" id="{FBED2485-4B40-5FD8-D7AD-C61A1E3DEECE}"/>
              </a:ext>
            </a:extLst>
          </p:cNvPr>
          <p:cNvSpPr txBox="1"/>
          <p:nvPr/>
        </p:nvSpPr>
        <p:spPr>
          <a:xfrm>
            <a:off x="822208" y="634486"/>
            <a:ext cx="7692000" cy="7509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b="1" dirty="0">
                <a:solidFill>
                  <a:schemeClr val="tx1"/>
                </a:solidFill>
              </a:rPr>
              <a:t>During interactions with the phenomenon, observations of UAP have been reported. </a:t>
            </a:r>
            <a:endParaRPr lang="en-US" sz="1600" dirty="0">
              <a:solidFill>
                <a:schemeClr val="tx1"/>
              </a:solidFill>
            </a:endParaRPr>
          </a:p>
        </p:txBody>
      </p:sp>
      <p:sp>
        <p:nvSpPr>
          <p:cNvPr id="11" name="Google Shape;306;p29">
            <a:extLst>
              <a:ext uri="{FF2B5EF4-FFF2-40B4-BE49-F238E27FC236}">
                <a16:creationId xmlns:a16="http://schemas.microsoft.com/office/drawing/2014/main" id="{566899D1-FAE9-F078-0BAE-8E3ED038301A}"/>
              </a:ext>
            </a:extLst>
          </p:cNvPr>
          <p:cNvSpPr txBox="1">
            <a:spLocks noGrp="1"/>
          </p:cNvSpPr>
          <p:nvPr>
            <p:ph type="body" idx="1"/>
          </p:nvPr>
        </p:nvSpPr>
        <p:spPr>
          <a:xfrm>
            <a:off x="822208" y="1385431"/>
            <a:ext cx="3646200" cy="2743239"/>
          </a:xfrm>
          <a:prstGeom prst="rect">
            <a:avLst/>
          </a:prstGeom>
        </p:spPr>
        <p:txBody>
          <a:bodyPr spcFirstLastPara="1" wrap="square" lIns="68575" tIns="34275" rIns="68575" bIns="34275" anchor="t" anchorCtr="0">
            <a:normAutofit/>
          </a:bodyPr>
          <a:lstStyle/>
          <a:p>
            <a:pPr marL="171450" lvl="0" indent="-206057" algn="l" rtl="0">
              <a:spcBef>
                <a:spcPts val="800"/>
              </a:spcBef>
              <a:spcAft>
                <a:spcPts val="0"/>
              </a:spcAft>
              <a:buSzPct val="94444"/>
              <a:buChar char="•"/>
            </a:pPr>
            <a:r>
              <a:rPr lang="en-US" dirty="0"/>
              <a:t>Many sightings of UAP’s have been made when participants experience interactions with the phenomenon.</a:t>
            </a:r>
          </a:p>
          <a:p>
            <a:pPr marL="171450" lvl="0" indent="-206057" algn="l" rtl="0">
              <a:spcBef>
                <a:spcPts val="800"/>
              </a:spcBef>
              <a:spcAft>
                <a:spcPts val="0"/>
              </a:spcAft>
              <a:buSzPct val="94444"/>
              <a:buChar char="•"/>
            </a:pPr>
            <a:r>
              <a:rPr lang="en-US" dirty="0"/>
              <a:t>When dogs are nearby, UAP sightings typically make dogs react by barking.</a:t>
            </a:r>
          </a:p>
          <a:p>
            <a:pPr marL="171450" lvl="0" indent="-206057" algn="l" rtl="0">
              <a:spcBef>
                <a:spcPts val="800"/>
              </a:spcBef>
              <a:spcAft>
                <a:spcPts val="0"/>
              </a:spcAft>
              <a:buSzPct val="94444"/>
              <a:buChar char="•"/>
            </a:pPr>
            <a:r>
              <a:rPr lang="en-US" dirty="0"/>
              <a:t> </a:t>
            </a:r>
            <a:endParaRPr dirty="0"/>
          </a:p>
          <a:p>
            <a:pPr marL="0" lvl="0" indent="0" algn="l" rtl="0">
              <a:spcBef>
                <a:spcPts val="800"/>
              </a:spcBef>
              <a:spcAft>
                <a:spcPts val="0"/>
              </a:spcAft>
              <a:buNone/>
            </a:pPr>
            <a:endParaRPr dirty="0"/>
          </a:p>
        </p:txBody>
      </p:sp>
      <p:pic>
        <p:nvPicPr>
          <p:cNvPr id="3" name="Picture 2" descr="A picture containing text, outdoor, day, night sky&#10;&#10;Description automatically generated">
            <a:extLst>
              <a:ext uri="{FF2B5EF4-FFF2-40B4-BE49-F238E27FC236}">
                <a16:creationId xmlns:a16="http://schemas.microsoft.com/office/drawing/2014/main" id="{7C906599-6146-D9B3-E22D-FDBBCA2B840C}"/>
              </a:ext>
            </a:extLst>
          </p:cNvPr>
          <p:cNvPicPr>
            <a:picLocks noChangeAspect="1"/>
          </p:cNvPicPr>
          <p:nvPr/>
        </p:nvPicPr>
        <p:blipFill rotWithShape="1">
          <a:blip r:embed="rId3"/>
          <a:srcRect t="14222" b="14074"/>
          <a:stretch/>
        </p:blipFill>
        <p:spPr>
          <a:xfrm>
            <a:off x="4631225" y="1266949"/>
            <a:ext cx="1853735" cy="2877584"/>
          </a:xfrm>
          <a:prstGeom prst="rect">
            <a:avLst/>
          </a:prstGeom>
        </p:spPr>
      </p:pic>
      <p:pic>
        <p:nvPicPr>
          <p:cNvPr id="14" name="Picture 13">
            <a:extLst>
              <a:ext uri="{FF2B5EF4-FFF2-40B4-BE49-F238E27FC236}">
                <a16:creationId xmlns:a16="http://schemas.microsoft.com/office/drawing/2014/main" id="{A30A9FD0-2C7E-339E-A844-49D4887E7123}"/>
              </a:ext>
            </a:extLst>
          </p:cNvPr>
          <p:cNvPicPr>
            <a:picLocks noChangeAspect="1"/>
          </p:cNvPicPr>
          <p:nvPr/>
        </p:nvPicPr>
        <p:blipFill rotWithShape="1">
          <a:blip r:embed="rId4"/>
          <a:srcRect t="15407" b="16296"/>
          <a:stretch/>
        </p:blipFill>
        <p:spPr>
          <a:xfrm>
            <a:off x="6764066" y="1266949"/>
            <a:ext cx="1853735" cy="2812184"/>
          </a:xfrm>
          <a:prstGeom prst="rect">
            <a:avLst/>
          </a:prstGeom>
        </p:spPr>
      </p:pic>
    </p:spTree>
    <p:extLst>
      <p:ext uri="{BB962C8B-B14F-4D97-AF65-F5344CB8AC3E}">
        <p14:creationId xmlns:p14="http://schemas.microsoft.com/office/powerpoint/2010/main" val="113650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916475" y="58574"/>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dirty="0">
                <a:solidFill>
                  <a:schemeClr val="bg1"/>
                </a:solidFill>
              </a:rPr>
              <a:t>Unidentified Aerial Phenomenon Correlations</a:t>
            </a:r>
            <a:endParaRPr dirty="0">
              <a:solidFill>
                <a:schemeClr val="bg1"/>
              </a:solidFill>
            </a:endParaRPr>
          </a:p>
        </p:txBody>
      </p:sp>
      <p:pic>
        <p:nvPicPr>
          <p:cNvPr id="13" name="Picture 12" descr="A picture containing night sky&#10;&#10;Description automatically generated">
            <a:extLst>
              <a:ext uri="{FF2B5EF4-FFF2-40B4-BE49-F238E27FC236}">
                <a16:creationId xmlns:a16="http://schemas.microsoft.com/office/drawing/2014/main" id="{D94590FB-5316-DFCD-F7CD-DB50BC2D7DCF}"/>
              </a:ext>
            </a:extLst>
          </p:cNvPr>
          <p:cNvPicPr>
            <a:picLocks noChangeAspect="1"/>
          </p:cNvPicPr>
          <p:nvPr/>
        </p:nvPicPr>
        <p:blipFill rotWithShape="1">
          <a:blip r:embed="rId3"/>
          <a:srcRect t="22815" b="9926"/>
          <a:stretch/>
        </p:blipFill>
        <p:spPr>
          <a:xfrm>
            <a:off x="5009773" y="2417942"/>
            <a:ext cx="2098496" cy="2509214"/>
          </a:xfrm>
          <a:prstGeom prst="rect">
            <a:avLst/>
          </a:prstGeom>
        </p:spPr>
      </p:pic>
      <p:pic>
        <p:nvPicPr>
          <p:cNvPr id="15" name="Picture 14" descr="A moon in a blue sky&#10;&#10;Description automatically generated with medium confidence">
            <a:extLst>
              <a:ext uri="{FF2B5EF4-FFF2-40B4-BE49-F238E27FC236}">
                <a16:creationId xmlns:a16="http://schemas.microsoft.com/office/drawing/2014/main" id="{3DE54BAC-F6F4-1B12-D771-6D42424A0DCE}"/>
              </a:ext>
            </a:extLst>
          </p:cNvPr>
          <p:cNvPicPr>
            <a:picLocks noChangeAspect="1"/>
          </p:cNvPicPr>
          <p:nvPr/>
        </p:nvPicPr>
        <p:blipFill>
          <a:blip r:embed="rId4"/>
          <a:stretch>
            <a:fillRect/>
          </a:stretch>
        </p:blipFill>
        <p:spPr>
          <a:xfrm>
            <a:off x="3785426" y="495300"/>
            <a:ext cx="1955867" cy="2171700"/>
          </a:xfrm>
          <a:prstGeom prst="rect">
            <a:avLst/>
          </a:prstGeom>
        </p:spPr>
      </p:pic>
      <p:pic>
        <p:nvPicPr>
          <p:cNvPr id="16" name="Picture 15" descr="A picture containing outdoor&#10;&#10;Description automatically generated">
            <a:extLst>
              <a:ext uri="{FF2B5EF4-FFF2-40B4-BE49-F238E27FC236}">
                <a16:creationId xmlns:a16="http://schemas.microsoft.com/office/drawing/2014/main" id="{CC7F0BD2-2A29-3D8D-89CA-B2FFE54B8B90}"/>
              </a:ext>
            </a:extLst>
          </p:cNvPr>
          <p:cNvPicPr>
            <a:picLocks noChangeAspect="1"/>
          </p:cNvPicPr>
          <p:nvPr/>
        </p:nvPicPr>
        <p:blipFill>
          <a:blip r:embed="rId5"/>
          <a:stretch>
            <a:fillRect/>
          </a:stretch>
        </p:blipFill>
        <p:spPr>
          <a:xfrm>
            <a:off x="988525" y="617071"/>
            <a:ext cx="1697903" cy="3018493"/>
          </a:xfrm>
          <a:prstGeom prst="rect">
            <a:avLst/>
          </a:prstGeom>
        </p:spPr>
      </p:pic>
      <p:pic>
        <p:nvPicPr>
          <p:cNvPr id="18" name="Picture 17" descr="A car driving down a road&#10;&#10;Description automatically generated with low confidence">
            <a:extLst>
              <a:ext uri="{FF2B5EF4-FFF2-40B4-BE49-F238E27FC236}">
                <a16:creationId xmlns:a16="http://schemas.microsoft.com/office/drawing/2014/main" id="{88766C6C-7DFE-616F-D203-389F24E2F3C5}"/>
              </a:ext>
            </a:extLst>
          </p:cNvPr>
          <p:cNvPicPr>
            <a:picLocks noChangeAspect="1"/>
          </p:cNvPicPr>
          <p:nvPr/>
        </p:nvPicPr>
        <p:blipFill>
          <a:blip r:embed="rId6"/>
          <a:stretch>
            <a:fillRect/>
          </a:stretch>
        </p:blipFill>
        <p:spPr>
          <a:xfrm>
            <a:off x="2349866" y="2126318"/>
            <a:ext cx="1560909" cy="2774949"/>
          </a:xfrm>
          <a:prstGeom prst="rect">
            <a:avLst/>
          </a:prstGeom>
        </p:spPr>
      </p:pic>
      <p:pic>
        <p:nvPicPr>
          <p:cNvPr id="20" name="Picture 19" descr="A picture containing dark, night, night sky&#10;&#10;Description automatically generated">
            <a:extLst>
              <a:ext uri="{FF2B5EF4-FFF2-40B4-BE49-F238E27FC236}">
                <a16:creationId xmlns:a16="http://schemas.microsoft.com/office/drawing/2014/main" id="{8C6641A1-289B-77CA-636A-BC1B9492998A}"/>
              </a:ext>
            </a:extLst>
          </p:cNvPr>
          <p:cNvPicPr>
            <a:picLocks noChangeAspect="1"/>
          </p:cNvPicPr>
          <p:nvPr/>
        </p:nvPicPr>
        <p:blipFill>
          <a:blip r:embed="rId7"/>
          <a:stretch>
            <a:fillRect/>
          </a:stretch>
        </p:blipFill>
        <p:spPr>
          <a:xfrm>
            <a:off x="6696286" y="665174"/>
            <a:ext cx="1968020" cy="3505536"/>
          </a:xfrm>
          <a:prstGeom prst="rect">
            <a:avLst/>
          </a:prstGeom>
        </p:spPr>
      </p:pic>
    </p:spTree>
    <p:extLst>
      <p:ext uri="{BB962C8B-B14F-4D97-AF65-F5344CB8AC3E}">
        <p14:creationId xmlns:p14="http://schemas.microsoft.com/office/powerpoint/2010/main" val="4073628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4"/>
          <p:cNvSpPr txBox="1">
            <a:spLocks noGrp="1"/>
          </p:cNvSpPr>
          <p:nvPr>
            <p:ph type="title"/>
          </p:nvPr>
        </p:nvSpPr>
        <p:spPr>
          <a:xfrm>
            <a:off x="857250" y="328220"/>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Uintah Basin Unsolved Injuries</a:t>
            </a:r>
            <a:endParaRPr/>
          </a:p>
        </p:txBody>
      </p:sp>
      <p:sp>
        <p:nvSpPr>
          <p:cNvPr id="266" name="Google Shape;266;p24"/>
          <p:cNvSpPr txBox="1">
            <a:spLocks noGrp="1"/>
          </p:cNvSpPr>
          <p:nvPr>
            <p:ph type="body" idx="1"/>
          </p:nvPr>
        </p:nvSpPr>
        <p:spPr>
          <a:xfrm>
            <a:off x="857250" y="1033300"/>
            <a:ext cx="3806400" cy="3470100"/>
          </a:xfrm>
          <a:prstGeom prst="rect">
            <a:avLst/>
          </a:prstGeom>
        </p:spPr>
        <p:txBody>
          <a:bodyPr spcFirstLastPara="1" wrap="square" lIns="68575" tIns="34275" rIns="68575" bIns="34275" anchor="t" anchorCtr="0">
            <a:normAutofit/>
          </a:bodyPr>
          <a:lstStyle/>
          <a:p>
            <a:pPr marL="171450" lvl="0" indent="-222250" algn="l" rtl="0">
              <a:spcBef>
                <a:spcPts val="800"/>
              </a:spcBef>
              <a:spcAft>
                <a:spcPts val="0"/>
              </a:spcAft>
              <a:buSzPts val="1700"/>
              <a:buChar char="•"/>
            </a:pPr>
            <a:r>
              <a:rPr lang="en"/>
              <a:t>For over 30 years, many unsolved medical cases of patients with strange injuries has been documented.</a:t>
            </a:r>
            <a:endParaRPr/>
          </a:p>
          <a:p>
            <a:pPr marL="171450" lvl="0" indent="-222250" algn="l" rtl="0">
              <a:spcBef>
                <a:spcPts val="0"/>
              </a:spcBef>
              <a:spcAft>
                <a:spcPts val="0"/>
              </a:spcAft>
              <a:buSzPts val="1700"/>
              <a:buChar char="•"/>
            </a:pPr>
            <a:r>
              <a:rPr lang="en"/>
              <a:t>Eight documented life-threatening injuries occurred over the past five years. Others are known to exist.</a:t>
            </a:r>
            <a:endParaRPr/>
          </a:p>
          <a:p>
            <a:pPr marL="171450" lvl="0" indent="-222250" algn="l" rtl="0">
              <a:spcBef>
                <a:spcPts val="0"/>
              </a:spcBef>
              <a:spcAft>
                <a:spcPts val="0"/>
              </a:spcAft>
              <a:buSzPts val="1700"/>
              <a:buChar char="•"/>
            </a:pPr>
            <a:r>
              <a:rPr lang="en"/>
              <a:t>In 2019 the Uintah Basin Anomalous Phenomenon Study is initiated.</a:t>
            </a:r>
            <a:endParaRPr/>
          </a:p>
          <a:p>
            <a:pPr marL="0" lvl="0" indent="0" algn="l" rtl="0">
              <a:spcBef>
                <a:spcPts val="8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5"/>
          <p:cNvSpPr txBox="1">
            <a:spLocks noGrp="1"/>
          </p:cNvSpPr>
          <p:nvPr>
            <p:ph type="title"/>
          </p:nvPr>
        </p:nvSpPr>
        <p:spPr>
          <a:xfrm>
            <a:off x="856050" y="463895"/>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Uintah Basin Anomalous Phenomenon Study</a:t>
            </a:r>
            <a:endParaRPr dirty="0"/>
          </a:p>
        </p:txBody>
      </p:sp>
      <p:sp>
        <p:nvSpPr>
          <p:cNvPr id="273" name="Google Shape;273;p25"/>
          <p:cNvSpPr txBox="1">
            <a:spLocks noGrp="1"/>
          </p:cNvSpPr>
          <p:nvPr>
            <p:ph type="body" idx="1"/>
          </p:nvPr>
        </p:nvSpPr>
        <p:spPr>
          <a:xfrm>
            <a:off x="857250" y="1876425"/>
            <a:ext cx="7429500" cy="3105150"/>
          </a:xfrm>
          <a:prstGeom prst="rect">
            <a:avLst/>
          </a:prstGeom>
        </p:spPr>
        <p:txBody>
          <a:bodyPr spcFirstLastPara="1" wrap="square" lIns="68575" tIns="34275" rIns="68575" bIns="34275" anchor="t" anchorCtr="0">
            <a:noAutofit/>
          </a:bodyPr>
          <a:lstStyle/>
          <a:p>
            <a:pPr marL="171450" lvl="0" indent="-197961" algn="l" rtl="0">
              <a:spcBef>
                <a:spcPts val="0"/>
              </a:spcBef>
              <a:spcAft>
                <a:spcPts val="200"/>
              </a:spcAft>
              <a:buSzPct val="94444"/>
              <a:buChar char="•"/>
            </a:pPr>
            <a:r>
              <a:rPr lang="en" sz="1600" b="1" dirty="0"/>
              <a:t>Started in 2019 by Jim Segala and Michele Meiners with the goal of helping the people in the Unitah Basin understand the phenomenon that they are dealing with day to day. </a:t>
            </a:r>
          </a:p>
          <a:p>
            <a:pPr marL="171450" lvl="0" indent="-197961" algn="l" rtl="0">
              <a:spcBef>
                <a:spcPts val="0"/>
              </a:spcBef>
              <a:spcAft>
                <a:spcPts val="200"/>
              </a:spcAft>
              <a:buSzPct val="94444"/>
              <a:buChar char="•"/>
            </a:pPr>
            <a:r>
              <a:rPr lang="en" sz="1600" dirty="0"/>
              <a:t>Install custom environmental recording devices in key locations where unidentified phenomenon is known to occur.</a:t>
            </a:r>
            <a:endParaRPr sz="1600" dirty="0"/>
          </a:p>
          <a:p>
            <a:pPr marL="171450" lvl="0" indent="-197961" algn="l" rtl="0">
              <a:spcBef>
                <a:spcPts val="0"/>
              </a:spcBef>
              <a:spcAft>
                <a:spcPts val="200"/>
              </a:spcAft>
              <a:buSzPct val="94444"/>
              <a:buChar char="•"/>
            </a:pPr>
            <a:r>
              <a:rPr lang="en" sz="1600" dirty="0"/>
              <a:t>Create a unified network of environmental recording devices throughout the Basin.</a:t>
            </a:r>
            <a:endParaRPr sz="1600" dirty="0"/>
          </a:p>
          <a:p>
            <a:pPr marL="171450" lvl="0" indent="-197961" algn="l" rtl="0">
              <a:spcBef>
                <a:spcPts val="0"/>
              </a:spcBef>
              <a:spcAft>
                <a:spcPts val="200"/>
              </a:spcAft>
              <a:buSzPct val="94444"/>
              <a:buChar char="•"/>
            </a:pPr>
            <a:r>
              <a:rPr lang="en" sz="1600" dirty="0"/>
              <a:t>Establish a community of participates and provide a rich platform for participants to record their experiences and correlate those to changes in the environmental readings.</a:t>
            </a:r>
            <a:endParaRPr sz="1600" dirty="0"/>
          </a:p>
        </p:txBody>
      </p:sp>
      <p:sp>
        <p:nvSpPr>
          <p:cNvPr id="274" name="Google Shape;274;p25"/>
          <p:cNvSpPr txBox="1">
            <a:spLocks noGrp="1"/>
          </p:cNvSpPr>
          <p:nvPr>
            <p:ph type="body" idx="1"/>
          </p:nvPr>
        </p:nvSpPr>
        <p:spPr>
          <a:xfrm>
            <a:off x="856050" y="946675"/>
            <a:ext cx="7429500" cy="929750"/>
          </a:xfrm>
          <a:prstGeom prst="rect">
            <a:avLst/>
          </a:prstGeom>
        </p:spPr>
        <p:txBody>
          <a:bodyPr spcFirstLastPara="1" wrap="square" lIns="68575" tIns="34275" rIns="68575" bIns="34275" anchor="t" anchorCtr="0">
            <a:noAutofit/>
          </a:bodyPr>
          <a:lstStyle/>
          <a:p>
            <a:pPr marL="457200" lvl="0" indent="0" algn="l" rtl="0">
              <a:lnSpc>
                <a:spcPct val="110000"/>
              </a:lnSpc>
              <a:spcBef>
                <a:spcPts val="0"/>
              </a:spcBef>
              <a:spcAft>
                <a:spcPts val="0"/>
              </a:spcAft>
              <a:buSzPts val="770"/>
              <a:buNone/>
            </a:pPr>
            <a:r>
              <a:rPr lang="en" sz="1805" b="1" i="1" dirty="0">
                <a:solidFill>
                  <a:schemeClr val="tx1"/>
                </a:solidFill>
              </a:rPr>
              <a:t>Record the signals known to arise when unidentified phenomenon occurs and correlate those to human observations in order to gain an understanding of the source.</a:t>
            </a:r>
            <a:endParaRPr sz="1805" b="1" i="1" dirty="0">
              <a:solidFill>
                <a:schemeClr val="tx1"/>
              </a:solidFill>
            </a:endParaRPr>
          </a:p>
          <a:p>
            <a:pPr marL="0" lvl="0" indent="0" algn="l" rtl="0">
              <a:lnSpc>
                <a:spcPct val="110000"/>
              </a:lnSpc>
              <a:spcBef>
                <a:spcPts val="800"/>
              </a:spcBef>
              <a:spcAft>
                <a:spcPts val="0"/>
              </a:spcAft>
              <a:buSzPts val="770"/>
              <a:buNone/>
            </a:pPr>
            <a:r>
              <a:rPr lang="en-US" sz="1260" dirty="0"/>
              <a:t> </a:t>
            </a:r>
            <a:endParaRPr sz="126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5"/>
          <p:cNvSpPr txBox="1">
            <a:spLocks noGrp="1"/>
          </p:cNvSpPr>
          <p:nvPr>
            <p:ph type="title"/>
          </p:nvPr>
        </p:nvSpPr>
        <p:spPr>
          <a:xfrm>
            <a:off x="857250" y="281015"/>
            <a:ext cx="7429500" cy="6066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u="sng" dirty="0">
                <a:solidFill>
                  <a:schemeClr val="tx1"/>
                </a:solidFill>
              </a:rPr>
              <a:t>Our Success Story</a:t>
            </a:r>
            <a:endParaRPr b="1" u="sng" dirty="0">
              <a:solidFill>
                <a:schemeClr val="tx1"/>
              </a:solidFill>
            </a:endParaRPr>
          </a:p>
        </p:txBody>
      </p:sp>
      <p:sp>
        <p:nvSpPr>
          <p:cNvPr id="273" name="Google Shape;273;p25"/>
          <p:cNvSpPr txBox="1">
            <a:spLocks noGrp="1"/>
          </p:cNvSpPr>
          <p:nvPr>
            <p:ph type="body" idx="1"/>
          </p:nvPr>
        </p:nvSpPr>
        <p:spPr>
          <a:xfrm>
            <a:off x="951300" y="887615"/>
            <a:ext cx="7429500" cy="3791990"/>
          </a:xfrm>
          <a:prstGeom prst="rect">
            <a:avLst/>
          </a:prstGeom>
        </p:spPr>
        <p:txBody>
          <a:bodyPr spcFirstLastPara="1" wrap="square" lIns="68575" tIns="34275" rIns="68575" bIns="34275" anchor="t" anchorCtr="0">
            <a:normAutofit fontScale="92500" lnSpcReduction="20000"/>
          </a:bodyPr>
          <a:lstStyle/>
          <a:p>
            <a:pPr marL="171450" lvl="0" indent="-197961" algn="l" rtl="0">
              <a:spcBef>
                <a:spcPts val="0"/>
              </a:spcBef>
              <a:spcAft>
                <a:spcPts val="800"/>
              </a:spcAft>
              <a:buSzPct val="94444"/>
              <a:buChar char="•"/>
            </a:pPr>
            <a:r>
              <a:rPr lang="en" dirty="0"/>
              <a:t>Over the past three years our study has grown to include an extensive collection of </a:t>
            </a:r>
            <a:r>
              <a:rPr lang="en-US" dirty="0"/>
              <a:t>enthusiastic</a:t>
            </a:r>
            <a:r>
              <a:rPr lang="en" dirty="0"/>
              <a:t> </a:t>
            </a:r>
            <a:r>
              <a:rPr lang="en-US" dirty="0"/>
              <a:t>participants from the Uintah Basin as well as other areas of the USA where strange phenomenon is known to occur.</a:t>
            </a:r>
          </a:p>
          <a:p>
            <a:pPr marL="171450" lvl="0" indent="-197961" algn="l" rtl="0">
              <a:spcBef>
                <a:spcPts val="0"/>
              </a:spcBef>
              <a:spcAft>
                <a:spcPts val="800"/>
              </a:spcAft>
              <a:buSzPct val="94444"/>
              <a:buChar char="•"/>
            </a:pPr>
            <a:r>
              <a:rPr lang="en-US" dirty="0"/>
              <a:t>Over 3.5 Terabytes of data has been recorded by scientific instruments in the Uintah Basin alone.</a:t>
            </a:r>
          </a:p>
          <a:p>
            <a:pPr marL="171450" lvl="0" indent="-197961" algn="l" rtl="0">
              <a:spcBef>
                <a:spcPts val="0"/>
              </a:spcBef>
              <a:spcAft>
                <a:spcPts val="800"/>
              </a:spcAft>
              <a:buSzPct val="94444"/>
              <a:buChar char="•"/>
            </a:pPr>
            <a:r>
              <a:rPr lang="en-US" dirty="0"/>
              <a:t>Over 600 documented interactions with the phenomenon has been documented by our participants that correlations to environmental readings taken using calibrated scientific instrumentation.   </a:t>
            </a:r>
          </a:p>
          <a:p>
            <a:pPr marL="171450" lvl="0" indent="-197961" algn="l" rtl="0">
              <a:spcBef>
                <a:spcPts val="0"/>
              </a:spcBef>
              <a:spcAft>
                <a:spcPts val="800"/>
              </a:spcAft>
              <a:buSzPct val="94444"/>
              <a:buChar char="•"/>
            </a:pPr>
            <a:r>
              <a:rPr lang="en-US" dirty="0"/>
              <a:t>Four high-capacity servers are now online collecting the data for the study. </a:t>
            </a:r>
          </a:p>
          <a:p>
            <a:pPr marL="171450" lvl="0" indent="-197961" algn="l" rtl="0">
              <a:spcBef>
                <a:spcPts val="0"/>
              </a:spcBef>
              <a:spcAft>
                <a:spcPts val="800"/>
              </a:spcAft>
              <a:buSzPct val="94444"/>
              <a:buChar char="•"/>
            </a:pPr>
            <a:r>
              <a:rPr lang="en-US" dirty="0"/>
              <a:t>Statistical accuracy predicting the occurrence of an interaction has grown to over 4.8 sigma.</a:t>
            </a:r>
          </a:p>
          <a:p>
            <a:pPr marL="171450" lvl="0" indent="-197961" algn="l" rtl="0">
              <a:spcBef>
                <a:spcPts val="0"/>
              </a:spcBef>
              <a:spcAft>
                <a:spcPts val="800"/>
              </a:spcAft>
              <a:buSzPct val="94444"/>
              <a:buChar char="•"/>
            </a:pPr>
            <a:r>
              <a:rPr lang="en-US" dirty="0"/>
              <a:t>We continue to add new participates to the study at an increasing rate.</a:t>
            </a:r>
          </a:p>
          <a:p>
            <a:pPr marL="171450" lvl="0" indent="-197961" algn="l" rtl="0">
              <a:spcBef>
                <a:spcPts val="0"/>
              </a:spcBef>
              <a:spcAft>
                <a:spcPts val="0"/>
              </a:spcAft>
              <a:buSzPct val="94444"/>
              <a:buChar char="•"/>
            </a:pPr>
            <a:endParaRPr dirty="0"/>
          </a:p>
        </p:txBody>
      </p:sp>
    </p:spTree>
    <p:extLst>
      <p:ext uri="{BB962C8B-B14F-4D97-AF65-F5344CB8AC3E}">
        <p14:creationId xmlns:p14="http://schemas.microsoft.com/office/powerpoint/2010/main" val="3724347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5"/>
          <p:cNvSpPr txBox="1">
            <a:spLocks noGrp="1"/>
          </p:cNvSpPr>
          <p:nvPr>
            <p:ph type="title"/>
          </p:nvPr>
        </p:nvSpPr>
        <p:spPr>
          <a:xfrm>
            <a:off x="856050" y="463895"/>
            <a:ext cx="7429500" cy="6066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u="sng" dirty="0">
                <a:solidFill>
                  <a:schemeClr val="tx1"/>
                </a:solidFill>
              </a:rPr>
              <a:t>What We Learned So Far</a:t>
            </a:r>
            <a:endParaRPr b="1" u="sng" dirty="0">
              <a:solidFill>
                <a:schemeClr val="tx1"/>
              </a:solidFill>
            </a:endParaRPr>
          </a:p>
        </p:txBody>
      </p:sp>
      <p:sp>
        <p:nvSpPr>
          <p:cNvPr id="273" name="Google Shape;273;p25"/>
          <p:cNvSpPr txBox="1">
            <a:spLocks noGrp="1"/>
          </p:cNvSpPr>
          <p:nvPr>
            <p:ph type="body" idx="1"/>
          </p:nvPr>
        </p:nvSpPr>
        <p:spPr>
          <a:xfrm>
            <a:off x="951300" y="1110701"/>
            <a:ext cx="7429500" cy="3568904"/>
          </a:xfrm>
          <a:prstGeom prst="rect">
            <a:avLst/>
          </a:prstGeom>
        </p:spPr>
        <p:txBody>
          <a:bodyPr spcFirstLastPara="1" wrap="square" lIns="68575" tIns="34275" rIns="68575" bIns="34275" anchor="t" anchorCtr="0">
            <a:normAutofit lnSpcReduction="10000"/>
          </a:bodyPr>
          <a:lstStyle/>
          <a:p>
            <a:pPr marL="171450" lvl="0" indent="-197961" algn="l" rtl="0">
              <a:lnSpc>
                <a:spcPct val="100000"/>
              </a:lnSpc>
              <a:spcBef>
                <a:spcPts val="0"/>
              </a:spcBef>
              <a:spcAft>
                <a:spcPts val="600"/>
              </a:spcAft>
              <a:buSzPct val="94444"/>
              <a:buChar char="•"/>
            </a:pPr>
            <a:r>
              <a:rPr lang="en-US" dirty="0"/>
              <a:t>The phenomenon interacts mostly with the people in the Uintah Basin and is not really concentrated in any particular area within in the Basin.</a:t>
            </a:r>
          </a:p>
          <a:p>
            <a:pPr marL="171450" lvl="0" indent="-197961" algn="l" rtl="0">
              <a:lnSpc>
                <a:spcPct val="100000"/>
              </a:lnSpc>
              <a:spcBef>
                <a:spcPts val="0"/>
              </a:spcBef>
              <a:spcAft>
                <a:spcPts val="600"/>
              </a:spcAft>
              <a:buSzPct val="94444"/>
              <a:buChar char="•"/>
            </a:pPr>
            <a:r>
              <a:rPr lang="en-US" dirty="0"/>
              <a:t>There seems to be a concentration of interactions in the northern section of the Uintah Basin near the Uintah Canyons. </a:t>
            </a:r>
          </a:p>
          <a:p>
            <a:pPr marL="171450" lvl="0" indent="-197961" algn="l" rtl="0">
              <a:lnSpc>
                <a:spcPct val="100000"/>
              </a:lnSpc>
              <a:spcBef>
                <a:spcPts val="0"/>
              </a:spcBef>
              <a:spcAft>
                <a:spcPts val="600"/>
              </a:spcAft>
              <a:buSzPct val="94444"/>
              <a:buChar char="•"/>
            </a:pPr>
            <a:r>
              <a:rPr lang="en-US" dirty="0"/>
              <a:t>Interactions with the phenomenon can be positive as well and negative.    </a:t>
            </a:r>
          </a:p>
          <a:p>
            <a:pPr marL="171450" lvl="0" indent="-197961" algn="l" rtl="0">
              <a:lnSpc>
                <a:spcPct val="100000"/>
              </a:lnSpc>
              <a:spcBef>
                <a:spcPts val="0"/>
              </a:spcBef>
              <a:spcAft>
                <a:spcPts val="600"/>
              </a:spcAft>
              <a:buSzPct val="94444"/>
              <a:buChar char="•"/>
            </a:pPr>
            <a:r>
              <a:rPr lang="en-US" dirty="0"/>
              <a:t>Treating the phenomenon and land with respect usually leads to a very positive interaction with lower-level recordings on the scientific instruments. </a:t>
            </a:r>
          </a:p>
          <a:p>
            <a:pPr marL="171450" lvl="0" indent="-197961" algn="l" rtl="0">
              <a:lnSpc>
                <a:spcPct val="100000"/>
              </a:lnSpc>
              <a:spcBef>
                <a:spcPts val="0"/>
              </a:spcBef>
              <a:spcAft>
                <a:spcPts val="600"/>
              </a:spcAft>
              <a:buSzPct val="94444"/>
              <a:buChar char="•"/>
            </a:pPr>
            <a:r>
              <a:rPr lang="en-US" dirty="0"/>
              <a:t>Negative interactions show very defined peaks in the recorded data with  pronounced negative effects on the people. </a:t>
            </a:r>
          </a:p>
          <a:p>
            <a:pPr marL="171450" lvl="0" indent="-197961" algn="l" rtl="0">
              <a:lnSpc>
                <a:spcPct val="100000"/>
              </a:lnSpc>
              <a:spcBef>
                <a:spcPts val="0"/>
              </a:spcBef>
              <a:spcAft>
                <a:spcPts val="600"/>
              </a:spcAft>
              <a:buSzPct val="94444"/>
              <a:buChar char="•"/>
            </a:pPr>
            <a:r>
              <a:rPr lang="en-US" dirty="0"/>
              <a:t>From the real-time data we can now predict when the phenomenon  is interacting with someone.</a:t>
            </a:r>
            <a:endParaRPr dirty="0"/>
          </a:p>
        </p:txBody>
      </p:sp>
    </p:spTree>
    <p:extLst>
      <p:ext uri="{BB962C8B-B14F-4D97-AF65-F5344CB8AC3E}">
        <p14:creationId xmlns:p14="http://schemas.microsoft.com/office/powerpoint/2010/main" val="35869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a:spLocks noGrp="1"/>
          </p:cNvSpPr>
          <p:nvPr>
            <p:ph type="title"/>
          </p:nvPr>
        </p:nvSpPr>
        <p:spPr>
          <a:xfrm>
            <a:off x="857250" y="278070"/>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The Studies Current State of Technology</a:t>
            </a:r>
            <a:endParaRPr dirty="0"/>
          </a:p>
        </p:txBody>
      </p:sp>
      <p:sp>
        <p:nvSpPr>
          <p:cNvPr id="280" name="Google Shape;280;p26"/>
          <p:cNvSpPr txBox="1">
            <a:spLocks noGrp="1"/>
          </p:cNvSpPr>
          <p:nvPr>
            <p:ph type="body" idx="1"/>
          </p:nvPr>
        </p:nvSpPr>
        <p:spPr>
          <a:xfrm>
            <a:off x="1613125" y="3868175"/>
            <a:ext cx="6520200" cy="886800"/>
          </a:xfrm>
          <a:prstGeom prst="rect">
            <a:avLst/>
          </a:prstGeom>
        </p:spPr>
        <p:txBody>
          <a:bodyPr spcFirstLastPara="1" wrap="square" lIns="68575" tIns="34275" rIns="68575" bIns="34275" anchor="t" anchorCtr="0">
            <a:normAutofit/>
          </a:bodyPr>
          <a:lstStyle/>
          <a:p>
            <a:pPr marL="57150" lvl="0" indent="0" algn="l" rtl="0">
              <a:spcBef>
                <a:spcPts val="800"/>
              </a:spcBef>
              <a:spcAft>
                <a:spcPts val="0"/>
              </a:spcAft>
              <a:buNone/>
            </a:pPr>
            <a:r>
              <a:rPr lang="en" sz="1600" dirty="0"/>
              <a:t>There are now over 37 MUPAS devices located thoughout the USA in the homes, workplaces, and properties of carefully selected particpants.    </a:t>
            </a:r>
            <a:endParaRPr sz="2000" dirty="0"/>
          </a:p>
        </p:txBody>
      </p:sp>
      <p:sp>
        <p:nvSpPr>
          <p:cNvPr id="281" name="Google Shape;281;p26"/>
          <p:cNvSpPr txBox="1"/>
          <p:nvPr/>
        </p:nvSpPr>
        <p:spPr>
          <a:xfrm>
            <a:off x="1113325" y="842450"/>
            <a:ext cx="7692000" cy="17773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chemeClr val="lt1"/>
                </a:solidFill>
                <a:latin typeface="Twentieth Century"/>
                <a:ea typeface="Twentieth Century"/>
                <a:cs typeface="Twentieth Century"/>
                <a:sym typeface="Twentieth Century"/>
              </a:rPr>
              <a:t>For the past four years, a study has been underway in the Uintah Basin to identify any strange signals associated with people’s observations of strange phenomenon.   In order to measure these strange signals custom devices were fabricated called MUPAS for </a:t>
            </a:r>
            <a:r>
              <a:rPr lang="en" b="1" dirty="0">
                <a:solidFill>
                  <a:schemeClr val="lt1"/>
                </a:solidFill>
                <a:latin typeface="Twentieth Century"/>
                <a:ea typeface="Twentieth Century"/>
                <a:cs typeface="Twentieth Century"/>
                <a:sym typeface="Twentieth Century"/>
              </a:rPr>
              <a:t>M</a:t>
            </a:r>
            <a:r>
              <a:rPr lang="en" dirty="0">
                <a:solidFill>
                  <a:schemeClr val="lt1"/>
                </a:solidFill>
                <a:latin typeface="Twentieth Century"/>
                <a:ea typeface="Twentieth Century"/>
                <a:cs typeface="Twentieth Century"/>
                <a:sym typeface="Twentieth Century"/>
              </a:rPr>
              <a:t>odular </a:t>
            </a:r>
            <a:r>
              <a:rPr lang="en" b="1" dirty="0">
                <a:solidFill>
                  <a:schemeClr val="lt1"/>
                </a:solidFill>
                <a:latin typeface="Twentieth Century"/>
                <a:ea typeface="Twentieth Century"/>
                <a:cs typeface="Twentieth Century"/>
                <a:sym typeface="Twentieth Century"/>
              </a:rPr>
              <a:t>U</a:t>
            </a:r>
            <a:r>
              <a:rPr lang="en" dirty="0">
                <a:solidFill>
                  <a:schemeClr val="lt1"/>
                </a:solidFill>
                <a:latin typeface="Twentieth Century"/>
                <a:ea typeface="Twentieth Century"/>
                <a:cs typeface="Twentieth Century"/>
                <a:sym typeface="Twentieth Century"/>
              </a:rPr>
              <a:t>nidentified </a:t>
            </a:r>
            <a:r>
              <a:rPr lang="en" b="1" dirty="0">
                <a:solidFill>
                  <a:schemeClr val="lt1"/>
                </a:solidFill>
                <a:latin typeface="Twentieth Century"/>
                <a:ea typeface="Twentieth Century"/>
                <a:cs typeface="Twentieth Century"/>
                <a:sym typeface="Twentieth Century"/>
              </a:rPr>
              <a:t>P</a:t>
            </a:r>
            <a:r>
              <a:rPr lang="en" dirty="0">
                <a:solidFill>
                  <a:schemeClr val="lt1"/>
                </a:solidFill>
                <a:latin typeface="Twentieth Century"/>
                <a:ea typeface="Twentieth Century"/>
                <a:cs typeface="Twentieth Century"/>
                <a:sym typeface="Twentieth Century"/>
              </a:rPr>
              <a:t>henomenon </a:t>
            </a:r>
            <a:r>
              <a:rPr lang="en" b="1" dirty="0">
                <a:solidFill>
                  <a:schemeClr val="lt1"/>
                </a:solidFill>
                <a:latin typeface="Twentieth Century"/>
                <a:ea typeface="Twentieth Century"/>
                <a:cs typeface="Twentieth Century"/>
                <a:sym typeface="Twentieth Century"/>
              </a:rPr>
              <a:t>A</a:t>
            </a:r>
            <a:r>
              <a:rPr lang="en" dirty="0">
                <a:solidFill>
                  <a:schemeClr val="lt1"/>
                </a:solidFill>
                <a:latin typeface="Twentieth Century"/>
                <a:ea typeface="Twentieth Century"/>
                <a:cs typeface="Twentieth Century"/>
                <a:sym typeface="Twentieth Century"/>
              </a:rPr>
              <a:t>lert </a:t>
            </a:r>
            <a:r>
              <a:rPr lang="en" b="1" dirty="0">
                <a:solidFill>
                  <a:schemeClr val="lt1"/>
                </a:solidFill>
                <a:latin typeface="Twentieth Century"/>
                <a:ea typeface="Twentieth Century"/>
                <a:cs typeface="Twentieth Century"/>
                <a:sym typeface="Twentieth Century"/>
              </a:rPr>
              <a:t>S</a:t>
            </a:r>
            <a:r>
              <a:rPr lang="en" dirty="0">
                <a:solidFill>
                  <a:schemeClr val="lt1"/>
                </a:solidFill>
                <a:latin typeface="Twentieth Century"/>
                <a:ea typeface="Twentieth Century"/>
                <a:cs typeface="Twentieth Century"/>
                <a:sym typeface="Twentieth Century"/>
              </a:rPr>
              <a:t>ystem. MUPAS devices comes in three sizes, a personal model that fits in a pocket, two table models that can either be located in a home or lowered underground, and an outdoor model.  </a:t>
            </a:r>
            <a:endParaRPr dirty="0">
              <a:solidFill>
                <a:schemeClr val="lt1"/>
              </a:solidFill>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 sz="1000" dirty="0">
                <a:solidFill>
                  <a:schemeClr val="lt1"/>
                </a:solidFill>
              </a:rPr>
              <a:t> </a:t>
            </a:r>
            <a:endParaRPr sz="1000" dirty="0">
              <a:solidFill>
                <a:schemeClr val="lt1"/>
              </a:solidFill>
            </a:endParaRPr>
          </a:p>
          <a:p>
            <a:pPr marL="0" lvl="0" indent="0" algn="l" rtl="0">
              <a:lnSpc>
                <a:spcPct val="115000"/>
              </a:lnSpc>
              <a:spcBef>
                <a:spcPts val="0"/>
              </a:spcBef>
              <a:spcAft>
                <a:spcPts val="0"/>
              </a:spcAft>
              <a:buNone/>
            </a:pPr>
            <a:endParaRPr sz="1000" dirty="0">
              <a:solidFill>
                <a:schemeClr val="lt1"/>
              </a:solidFill>
            </a:endParaRPr>
          </a:p>
        </p:txBody>
      </p:sp>
      <p:pic>
        <p:nvPicPr>
          <p:cNvPr id="282" name="Google Shape;282;p26"/>
          <p:cNvPicPr preferRelativeResize="0"/>
          <p:nvPr/>
        </p:nvPicPr>
        <p:blipFill>
          <a:blip r:embed="rId3">
            <a:alphaModFix/>
          </a:blip>
          <a:stretch>
            <a:fillRect/>
          </a:stretch>
        </p:blipFill>
        <p:spPr>
          <a:xfrm>
            <a:off x="1425815" y="2448791"/>
            <a:ext cx="1287780" cy="978361"/>
          </a:xfrm>
          <a:prstGeom prst="rect">
            <a:avLst/>
          </a:prstGeom>
          <a:noFill/>
          <a:ln>
            <a:noFill/>
          </a:ln>
        </p:spPr>
      </p:pic>
      <p:pic>
        <p:nvPicPr>
          <p:cNvPr id="283" name="Google Shape;283;p26"/>
          <p:cNvPicPr preferRelativeResize="0"/>
          <p:nvPr/>
        </p:nvPicPr>
        <p:blipFill>
          <a:blip r:embed="rId4">
            <a:alphaModFix/>
          </a:blip>
          <a:stretch>
            <a:fillRect/>
          </a:stretch>
        </p:blipFill>
        <p:spPr>
          <a:xfrm>
            <a:off x="4844789" y="2194263"/>
            <a:ext cx="733425" cy="1685925"/>
          </a:xfrm>
          <a:prstGeom prst="rect">
            <a:avLst/>
          </a:prstGeom>
          <a:noFill/>
          <a:ln>
            <a:noFill/>
          </a:ln>
        </p:spPr>
      </p:pic>
      <p:pic>
        <p:nvPicPr>
          <p:cNvPr id="2" name="Picture 1">
            <a:extLst>
              <a:ext uri="{FF2B5EF4-FFF2-40B4-BE49-F238E27FC236}">
                <a16:creationId xmlns:a16="http://schemas.microsoft.com/office/drawing/2014/main" id="{284679BC-9F9E-433E-ABB9-8BE97F271B7F}"/>
              </a:ext>
            </a:extLst>
          </p:cNvPr>
          <p:cNvPicPr>
            <a:picLocks noChangeAspect="1"/>
          </p:cNvPicPr>
          <p:nvPr/>
        </p:nvPicPr>
        <p:blipFill>
          <a:blip r:embed="rId5"/>
          <a:stretch>
            <a:fillRect/>
          </a:stretch>
        </p:blipFill>
        <p:spPr>
          <a:xfrm>
            <a:off x="5859532" y="2206277"/>
            <a:ext cx="2377571" cy="1661898"/>
          </a:xfrm>
          <a:prstGeom prst="rect">
            <a:avLst/>
          </a:prstGeom>
        </p:spPr>
      </p:pic>
      <p:pic>
        <p:nvPicPr>
          <p:cNvPr id="4" name="Picture 3">
            <a:extLst>
              <a:ext uri="{FF2B5EF4-FFF2-40B4-BE49-F238E27FC236}">
                <a16:creationId xmlns:a16="http://schemas.microsoft.com/office/drawing/2014/main" id="{31124372-EB01-D8D8-731F-FDB2BD73AF7F}"/>
              </a:ext>
            </a:extLst>
          </p:cNvPr>
          <p:cNvPicPr>
            <a:picLocks noChangeAspect="1"/>
          </p:cNvPicPr>
          <p:nvPr/>
        </p:nvPicPr>
        <p:blipFill>
          <a:blip r:embed="rId6"/>
          <a:stretch>
            <a:fillRect/>
          </a:stretch>
        </p:blipFill>
        <p:spPr>
          <a:xfrm>
            <a:off x="2841632" y="2206277"/>
            <a:ext cx="1797466" cy="17812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a:spLocks noGrp="1"/>
          </p:cNvSpPr>
          <p:nvPr>
            <p:ph type="title"/>
          </p:nvPr>
        </p:nvSpPr>
        <p:spPr>
          <a:xfrm>
            <a:off x="856050" y="463895"/>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Studies Current Activities</a:t>
            </a:r>
            <a:endParaRPr/>
          </a:p>
        </p:txBody>
      </p:sp>
      <p:sp>
        <p:nvSpPr>
          <p:cNvPr id="290" name="Google Shape;290;p27"/>
          <p:cNvSpPr txBox="1">
            <a:spLocks noGrp="1"/>
          </p:cNvSpPr>
          <p:nvPr>
            <p:ph type="body" idx="1"/>
          </p:nvPr>
        </p:nvSpPr>
        <p:spPr>
          <a:xfrm>
            <a:off x="856050" y="1815400"/>
            <a:ext cx="3646200" cy="2686800"/>
          </a:xfrm>
          <a:prstGeom prst="rect">
            <a:avLst/>
          </a:prstGeom>
        </p:spPr>
        <p:txBody>
          <a:bodyPr spcFirstLastPara="1" wrap="square" lIns="68575" tIns="34275" rIns="68575" bIns="34275" anchor="t" anchorCtr="0">
            <a:normAutofit lnSpcReduction="10000"/>
          </a:bodyPr>
          <a:lstStyle/>
          <a:p>
            <a:pPr marL="171450" lvl="0" indent="-222250" algn="l" rtl="0">
              <a:spcBef>
                <a:spcPts val="800"/>
              </a:spcBef>
              <a:spcAft>
                <a:spcPts val="0"/>
              </a:spcAft>
              <a:buSzPts val="1700"/>
              <a:buChar char="•"/>
            </a:pPr>
            <a:r>
              <a:rPr lang="en"/>
              <a:t>Underground energy sources radiate RF signals and gamma rays. </a:t>
            </a:r>
            <a:endParaRPr/>
          </a:p>
          <a:p>
            <a:pPr marL="171450" lvl="0" indent="-222250" algn="l" rtl="0">
              <a:spcBef>
                <a:spcPts val="0"/>
              </a:spcBef>
              <a:spcAft>
                <a:spcPts val="0"/>
              </a:spcAft>
              <a:buSzPts val="1700"/>
              <a:buChar char="•"/>
            </a:pPr>
            <a:r>
              <a:rPr lang="en"/>
              <a:t>MUPAS sensors can be lowered into drilled holes as deep as 1000’.</a:t>
            </a:r>
            <a:endParaRPr/>
          </a:p>
          <a:p>
            <a:pPr marL="171450" lvl="0" indent="-222250" algn="l" rtl="0">
              <a:spcBef>
                <a:spcPts val="0"/>
              </a:spcBef>
              <a:spcAft>
                <a:spcPts val="0"/>
              </a:spcAft>
              <a:buSzPts val="1700"/>
              <a:buChar char="•"/>
            </a:pPr>
            <a:r>
              <a:rPr lang="en"/>
              <a:t>Three devices placed in separate drilled holes can be used to triangulate the signal and find its origin. </a:t>
            </a:r>
            <a:endParaRPr/>
          </a:p>
          <a:p>
            <a:pPr marL="0" lvl="0" indent="0" algn="l" rtl="0">
              <a:spcBef>
                <a:spcPts val="800"/>
              </a:spcBef>
              <a:spcAft>
                <a:spcPts val="0"/>
              </a:spcAft>
              <a:buNone/>
            </a:pPr>
            <a:endParaRPr/>
          </a:p>
        </p:txBody>
      </p:sp>
      <p:sp>
        <p:nvSpPr>
          <p:cNvPr id="291" name="Google Shape;291;p27"/>
          <p:cNvSpPr txBox="1"/>
          <p:nvPr/>
        </p:nvSpPr>
        <p:spPr>
          <a:xfrm>
            <a:off x="1147125" y="1011375"/>
            <a:ext cx="7692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F0000"/>
                </a:solidFill>
              </a:rPr>
              <a:t>Question</a:t>
            </a:r>
            <a:r>
              <a:rPr lang="en" b="1">
                <a:solidFill>
                  <a:schemeClr val="dk1"/>
                </a:solidFill>
              </a:rPr>
              <a:t>:</a:t>
            </a:r>
            <a:r>
              <a:rPr lang="en">
                <a:solidFill>
                  <a:schemeClr val="dk1"/>
                </a:solidFill>
              </a:rPr>
              <a:t> Is there an energy source underneath the ground causing the injuries?</a:t>
            </a:r>
            <a:endParaRPr>
              <a:solidFill>
                <a:schemeClr val="dk1"/>
              </a:solidFill>
            </a:endParaRPr>
          </a:p>
          <a:p>
            <a:pPr marL="0" lvl="0" indent="0" algn="l" rtl="0">
              <a:lnSpc>
                <a:spcPct val="115000"/>
              </a:lnSpc>
              <a:spcBef>
                <a:spcPts val="0"/>
              </a:spcBef>
              <a:spcAft>
                <a:spcPts val="0"/>
              </a:spcAft>
              <a:buNone/>
            </a:pPr>
            <a:r>
              <a:rPr lang="en" b="1">
                <a:solidFill>
                  <a:srgbClr val="FF0000"/>
                </a:solidFill>
              </a:rPr>
              <a:t>Solution</a:t>
            </a:r>
            <a:r>
              <a:rPr lang="en" b="1">
                <a:solidFill>
                  <a:schemeClr val="dk1"/>
                </a:solidFill>
              </a:rPr>
              <a:t>:</a:t>
            </a:r>
            <a:r>
              <a:rPr lang="en">
                <a:solidFill>
                  <a:schemeClr val="dk1"/>
                </a:solidFill>
              </a:rPr>
              <a:t> Detect transient subterranean energy sources using an array of MUPAS sensors.  </a:t>
            </a:r>
            <a:endParaRPr>
              <a:solidFill>
                <a:schemeClr val="dk1"/>
              </a:solidFill>
            </a:endParaRPr>
          </a:p>
        </p:txBody>
      </p:sp>
      <p:pic>
        <p:nvPicPr>
          <p:cNvPr id="292" name="Google Shape;292;p27"/>
          <p:cNvPicPr preferRelativeResize="0"/>
          <p:nvPr/>
        </p:nvPicPr>
        <p:blipFill rotWithShape="1">
          <a:blip r:embed="rId3">
            <a:alphaModFix/>
          </a:blip>
          <a:srcRect l="8825" t="15137" r="11084" b="23175"/>
          <a:stretch/>
        </p:blipFill>
        <p:spPr>
          <a:xfrm>
            <a:off x="4628300" y="1815400"/>
            <a:ext cx="4116123" cy="2449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txBox="1">
            <a:spLocks noGrp="1"/>
          </p:cNvSpPr>
          <p:nvPr>
            <p:ph type="title"/>
          </p:nvPr>
        </p:nvSpPr>
        <p:spPr>
          <a:xfrm>
            <a:off x="856050" y="463895"/>
            <a:ext cx="7429500" cy="606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Studies Current Activities</a:t>
            </a:r>
            <a:endParaRPr/>
          </a:p>
        </p:txBody>
      </p:sp>
      <p:sp>
        <p:nvSpPr>
          <p:cNvPr id="298" name="Google Shape;298;p28"/>
          <p:cNvSpPr txBox="1">
            <a:spLocks noGrp="1"/>
          </p:cNvSpPr>
          <p:nvPr>
            <p:ph type="body" idx="1"/>
          </p:nvPr>
        </p:nvSpPr>
        <p:spPr>
          <a:xfrm>
            <a:off x="856050" y="1936450"/>
            <a:ext cx="3476700" cy="2725500"/>
          </a:xfrm>
          <a:prstGeom prst="rect">
            <a:avLst/>
          </a:prstGeom>
        </p:spPr>
        <p:txBody>
          <a:bodyPr spcFirstLastPara="1" wrap="square" lIns="68575" tIns="34275" rIns="68575" bIns="34275" anchor="t" anchorCtr="0">
            <a:normAutofit fontScale="70000" lnSpcReduction="20000"/>
          </a:bodyPr>
          <a:lstStyle/>
          <a:p>
            <a:pPr marL="171450" lvl="0" indent="-189865" algn="l" rtl="0">
              <a:spcBef>
                <a:spcPts val="800"/>
              </a:spcBef>
              <a:spcAft>
                <a:spcPts val="0"/>
              </a:spcAft>
              <a:buSzPct val="94444"/>
              <a:buChar char="•"/>
            </a:pPr>
            <a:r>
              <a:rPr lang="en"/>
              <a:t>Photographs of UAP’s over the  Uintah Basin are a common occurrence.  No one has yet tracked a UAP and determined its speed and direction.</a:t>
            </a:r>
            <a:endParaRPr/>
          </a:p>
          <a:p>
            <a:pPr marL="171450" lvl="0" indent="-189865" algn="l" rtl="0">
              <a:spcBef>
                <a:spcPts val="0"/>
              </a:spcBef>
              <a:spcAft>
                <a:spcPts val="0"/>
              </a:spcAft>
              <a:buSzPct val="94444"/>
              <a:buChar char="•"/>
            </a:pPr>
            <a:r>
              <a:rPr lang="en"/>
              <a:t>MUPAS sensors have cameras, pointed to the sky, that are programmed to track moving objects. </a:t>
            </a:r>
            <a:endParaRPr/>
          </a:p>
          <a:p>
            <a:pPr marL="171450" lvl="0" indent="-189865" algn="l" rtl="0">
              <a:spcBef>
                <a:spcPts val="0"/>
              </a:spcBef>
              <a:spcAft>
                <a:spcPts val="0"/>
              </a:spcAft>
              <a:buSzPct val="94444"/>
              <a:buChar char="•"/>
            </a:pPr>
            <a:r>
              <a:rPr lang="en"/>
              <a:t>Three MUPAS devices at different points on the Ranch can triangulate the unidentified object to determine its speed and direction.   </a:t>
            </a:r>
            <a:endParaRPr/>
          </a:p>
          <a:p>
            <a:pPr marL="171450" lvl="0" indent="-189865" algn="l" rtl="0">
              <a:spcBef>
                <a:spcPts val="0"/>
              </a:spcBef>
              <a:spcAft>
                <a:spcPts val="0"/>
              </a:spcAft>
              <a:buSzPct val="94444"/>
              <a:buChar char="•"/>
            </a:pPr>
            <a:r>
              <a:rPr lang="en"/>
              <a:t>IR sensors located in the MUPAS device is used to determine the object's heat signature. </a:t>
            </a:r>
            <a:endParaRPr/>
          </a:p>
        </p:txBody>
      </p:sp>
      <p:sp>
        <p:nvSpPr>
          <p:cNvPr id="299" name="Google Shape;299;p28"/>
          <p:cNvSpPr txBox="1"/>
          <p:nvPr/>
        </p:nvSpPr>
        <p:spPr>
          <a:xfrm>
            <a:off x="1147125" y="1040650"/>
            <a:ext cx="76920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F0000"/>
                </a:solidFill>
              </a:rPr>
              <a:t>Question</a:t>
            </a:r>
            <a:r>
              <a:rPr lang="en" b="1">
                <a:solidFill>
                  <a:schemeClr val="dk1"/>
                </a:solidFill>
              </a:rPr>
              <a:t>:</a:t>
            </a:r>
            <a:r>
              <a:rPr lang="en">
                <a:solidFill>
                  <a:schemeClr val="dk1"/>
                </a:solidFill>
              </a:rPr>
              <a:t> Are UAP’s causing the strange events?</a:t>
            </a:r>
            <a:endParaRPr>
              <a:solidFill>
                <a:schemeClr val="dk1"/>
              </a:solidFill>
            </a:endParaRPr>
          </a:p>
          <a:p>
            <a:pPr marL="0" lvl="0" indent="0" algn="l" rtl="0">
              <a:lnSpc>
                <a:spcPct val="115000"/>
              </a:lnSpc>
              <a:spcBef>
                <a:spcPts val="0"/>
              </a:spcBef>
              <a:spcAft>
                <a:spcPts val="0"/>
              </a:spcAft>
              <a:buNone/>
            </a:pPr>
            <a:r>
              <a:rPr lang="en" b="1">
                <a:solidFill>
                  <a:srgbClr val="FF0000"/>
                </a:solidFill>
              </a:rPr>
              <a:t>Solution</a:t>
            </a:r>
            <a:r>
              <a:rPr lang="en" b="1">
                <a:solidFill>
                  <a:schemeClr val="dk1"/>
                </a:solidFill>
              </a:rPr>
              <a:t>:</a:t>
            </a:r>
            <a:r>
              <a:rPr lang="en">
                <a:solidFill>
                  <a:schemeClr val="dk1"/>
                </a:solidFill>
              </a:rPr>
              <a:t> Track UAP’s using an array of MUPAS sensors to determine their speed and direction.  </a:t>
            </a:r>
            <a:endParaRPr>
              <a:solidFill>
                <a:schemeClr val="dk1"/>
              </a:solidFill>
            </a:endParaRPr>
          </a:p>
        </p:txBody>
      </p:sp>
      <p:pic>
        <p:nvPicPr>
          <p:cNvPr id="300" name="Google Shape;300;p28"/>
          <p:cNvPicPr preferRelativeResize="0"/>
          <p:nvPr/>
        </p:nvPicPr>
        <p:blipFill rotWithShape="1">
          <a:blip r:embed="rId3">
            <a:alphaModFix/>
          </a:blip>
          <a:srcRect l="9807" t="13725" r="8124" b="33175"/>
          <a:stretch/>
        </p:blipFill>
        <p:spPr>
          <a:xfrm>
            <a:off x="4396350" y="2010100"/>
            <a:ext cx="4442774" cy="2221251"/>
          </a:xfrm>
          <a:prstGeom prst="rect">
            <a:avLst/>
          </a:prstGeom>
          <a:noFill/>
          <a:ln>
            <a:noFill/>
          </a:ln>
        </p:spPr>
      </p:pic>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15352</TotalTime>
  <Words>1742</Words>
  <Application>Microsoft Office PowerPoint</Application>
  <PresentationFormat>On-screen Show (16:9)</PresentationFormat>
  <Paragraphs>127</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Times New Roman</vt:lpstr>
      <vt:lpstr>Twentieth Century</vt:lpstr>
      <vt:lpstr>Circuit</vt:lpstr>
      <vt:lpstr>Uintah Basin  Anomalous Phenomenon Study Phase 1 Results </vt:lpstr>
      <vt:lpstr>Uintah Basin Unexplained Phenomenon</vt:lpstr>
      <vt:lpstr>Uintah Basin Unsolved Injuries</vt:lpstr>
      <vt:lpstr>Uintah Basin Anomalous Phenomenon Study</vt:lpstr>
      <vt:lpstr>Our Success Story</vt:lpstr>
      <vt:lpstr>What We Learned So Far</vt:lpstr>
      <vt:lpstr>The Studies Current State of Technology</vt:lpstr>
      <vt:lpstr>The Studies Current Activities</vt:lpstr>
      <vt:lpstr>The Studies Current Activities</vt:lpstr>
      <vt:lpstr>The Studies Current Activities</vt:lpstr>
      <vt:lpstr>The Studies Current Activities</vt:lpstr>
      <vt:lpstr>The Studies Current State of technology</vt:lpstr>
      <vt:lpstr>The Studies Current State of Technology</vt:lpstr>
      <vt:lpstr>The Studies Community</vt:lpstr>
      <vt:lpstr>The Studies Findings</vt:lpstr>
      <vt:lpstr>The Studies Findings</vt:lpstr>
      <vt:lpstr>The Studies Findings</vt:lpstr>
      <vt:lpstr>Case Study: 233    Device: mupasu-0230-34</vt:lpstr>
      <vt:lpstr>Case Study: 233    Device: mupasu-0230-34</vt:lpstr>
      <vt:lpstr>Case Study: 233    Device: mupasu-0230-34</vt:lpstr>
      <vt:lpstr>Case Study: 316    Device: mupasu-0243-22</vt:lpstr>
      <vt:lpstr>Case Study: 316    Device: mupasu-0243-22</vt:lpstr>
      <vt:lpstr>Case Study: 316    Device: mupasu-0243-22</vt:lpstr>
      <vt:lpstr>Unidentified Aerial Phenomenon Correlations</vt:lpstr>
      <vt:lpstr>Unidentified Aerial Phenomenon Correlations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Anomalous Phenomenon Study </dc:title>
  <cp:lastModifiedBy>Jim Segala</cp:lastModifiedBy>
  <cp:revision>28</cp:revision>
  <dcterms:modified xsi:type="dcterms:W3CDTF">2024-03-15T11:31:17Z</dcterms:modified>
</cp:coreProperties>
</file>